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58"/>
  </p:notesMasterIdLst>
  <p:sldIdLst>
    <p:sldId id="331" r:id="rId2"/>
    <p:sldId id="317" r:id="rId3"/>
    <p:sldId id="320" r:id="rId4"/>
    <p:sldId id="322" r:id="rId5"/>
    <p:sldId id="334" r:id="rId6"/>
    <p:sldId id="283" r:id="rId7"/>
    <p:sldId id="289" r:id="rId8"/>
    <p:sldId id="335" r:id="rId9"/>
    <p:sldId id="336" r:id="rId10"/>
    <p:sldId id="290" r:id="rId11"/>
    <p:sldId id="294" r:id="rId12"/>
    <p:sldId id="311" r:id="rId13"/>
    <p:sldId id="342" r:id="rId14"/>
    <p:sldId id="315" r:id="rId15"/>
    <p:sldId id="345" r:id="rId16"/>
    <p:sldId id="346" r:id="rId17"/>
    <p:sldId id="297" r:id="rId18"/>
    <p:sldId id="348" r:id="rId19"/>
    <p:sldId id="296" r:id="rId20"/>
    <p:sldId id="350" r:id="rId21"/>
    <p:sldId id="326" r:id="rId22"/>
    <p:sldId id="314" r:id="rId23"/>
    <p:sldId id="299" r:id="rId24"/>
    <p:sldId id="300" r:id="rId25"/>
    <p:sldId id="301" r:id="rId26"/>
    <p:sldId id="293" r:id="rId27"/>
    <p:sldId id="302" r:id="rId28"/>
    <p:sldId id="303" r:id="rId29"/>
    <p:sldId id="305" r:id="rId30"/>
    <p:sldId id="291" r:id="rId31"/>
    <p:sldId id="312" r:id="rId32"/>
    <p:sldId id="313" r:id="rId33"/>
    <p:sldId id="337" r:id="rId34"/>
    <p:sldId id="333" r:id="rId35"/>
    <p:sldId id="308" r:id="rId36"/>
    <p:sldId id="306" r:id="rId37"/>
    <p:sldId id="307" r:id="rId38"/>
    <p:sldId id="292" r:id="rId39"/>
    <p:sldId id="347" r:id="rId40"/>
    <p:sldId id="340" r:id="rId41"/>
    <p:sldId id="338" r:id="rId42"/>
    <p:sldId id="339" r:id="rId43"/>
    <p:sldId id="329" r:id="rId44"/>
    <p:sldId id="285" r:id="rId45"/>
    <p:sldId id="341" r:id="rId46"/>
    <p:sldId id="319" r:id="rId47"/>
    <p:sldId id="357" r:id="rId48"/>
    <p:sldId id="359" r:id="rId49"/>
    <p:sldId id="354" r:id="rId50"/>
    <p:sldId id="257" r:id="rId51"/>
    <p:sldId id="355" r:id="rId52"/>
    <p:sldId id="309" r:id="rId53"/>
    <p:sldId id="353" r:id="rId54"/>
    <p:sldId id="318" r:id="rId55"/>
    <p:sldId id="351" r:id="rId56"/>
    <p:sldId id="352" r:id="rId5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5420" userDrawn="1">
          <p15:clr>
            <a:srgbClr val="A4A3A4"/>
          </p15:clr>
        </p15:guide>
        <p15:guide id="10" orient="horz" pos="2636" userDrawn="1">
          <p15:clr>
            <a:srgbClr val="A4A3A4"/>
          </p15:clr>
        </p15:guide>
        <p15:guide id="11" orient="horz" pos="981" userDrawn="1">
          <p15:clr>
            <a:srgbClr val="A4A3A4"/>
          </p15:clr>
        </p15:guide>
        <p15:guide id="12" pos="2880" userDrawn="1">
          <p15:clr>
            <a:srgbClr val="A4A3A4"/>
          </p15:clr>
        </p15:guide>
        <p15:guide id="13" pos="3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88BB"/>
    <a:srgbClr val="2C538C"/>
    <a:srgbClr val="436DA3"/>
    <a:srgbClr val="254B85"/>
    <a:srgbClr val="A51717"/>
    <a:srgbClr val="FFFF00"/>
    <a:srgbClr val="002363"/>
    <a:srgbClr val="002060"/>
    <a:srgbClr val="00205F"/>
    <a:srgbClr val="D27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65292" autoAdjust="0"/>
  </p:normalViewPr>
  <p:slideViewPr>
    <p:cSldViewPr snapToGrid="0" showGuides="1">
      <p:cViewPr varScale="1">
        <p:scale>
          <a:sx n="47" d="100"/>
          <a:sy n="47" d="100"/>
        </p:scale>
        <p:origin x="2022" y="36"/>
      </p:cViewPr>
      <p:guideLst>
        <p:guide orient="horz" pos="3475"/>
        <p:guide pos="5420"/>
        <p:guide orient="horz" pos="2636"/>
        <p:guide orient="horz" pos="981"/>
        <p:guide pos="2880"/>
        <p:guide pos="340"/>
      </p:guideLst>
    </p:cSldViewPr>
  </p:slideViewPr>
  <p:notesTextViewPr>
    <p:cViewPr>
      <p:scale>
        <a:sx n="125" d="100"/>
        <a:sy n="125"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223AE-9C20-4E8D-89BB-1AB26EAE09DA}" type="datetimeFigureOut">
              <a:rPr lang="es-MX" smtClean="0"/>
              <a:t>03/09/2019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2F584-266A-4B9C-9652-1CEEACB3FC5B}" type="slidenum">
              <a:rPr lang="es-MX" smtClean="0"/>
              <a:t>‹Nº›</a:t>
            </a:fld>
            <a:endParaRPr lang="es-MX"/>
          </a:p>
        </p:txBody>
      </p:sp>
    </p:spTree>
    <p:extLst>
      <p:ext uri="{BB962C8B-B14F-4D97-AF65-F5344CB8AC3E}">
        <p14:creationId xmlns:p14="http://schemas.microsoft.com/office/powerpoint/2010/main" val="3706914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900" dirty="0">
                <a:latin typeface="Arial Narrow" panose="020B0606020202030204" pitchFamily="34" charset="0"/>
              </a:rPr>
              <a:t>Hola, bienvenidos y gracias por estar aquí hoy 02 de septiembre de 2019</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1</a:t>
            </a:fld>
            <a:endParaRPr lang="es-MX" dirty="0"/>
          </a:p>
        </p:txBody>
      </p:sp>
    </p:spTree>
    <p:extLst>
      <p:ext uri="{BB962C8B-B14F-4D97-AF65-F5344CB8AC3E}">
        <p14:creationId xmlns:p14="http://schemas.microsoft.com/office/powerpoint/2010/main" val="2392761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2) Por brevedad, en esta presentación me centraré en las propuestas de la tesis, estimo necesitar aproximadamente 30 minutos para la exposición, el pequeño marcador en la base de la presentación indicará el avance [a 80-100 ppm]</a:t>
            </a:r>
          </a:p>
          <a:p>
            <a:r>
              <a:rPr lang="es-MX" dirty="0"/>
              <a:t>Esta es la forma en que vamos a visualizar el escenario general de la propuesta: </a:t>
            </a:r>
          </a:p>
          <a:p>
            <a:r>
              <a:rPr lang="es-MX" dirty="0"/>
              <a:t>Primero, la UAM Azcapotzalco, la división de </a:t>
            </a:r>
            <a:r>
              <a:rPr lang="es-MX" dirty="0" err="1"/>
              <a:t>cyad</a:t>
            </a:r>
            <a:r>
              <a:rPr lang="es-MX" dirty="0"/>
              <a:t>, la carrera de </a:t>
            </a:r>
            <a:r>
              <a:rPr lang="es-MX" dirty="0" err="1"/>
              <a:t>dcg</a:t>
            </a:r>
            <a:r>
              <a:rPr lang="es-MX" dirty="0"/>
              <a:t> y luego los empleadores</a:t>
            </a:r>
          </a:p>
          <a:p>
            <a:r>
              <a:rPr lang="es-MX" dirty="0"/>
              <a:t>Ahora los principales actores en ese escenario,</a:t>
            </a:r>
          </a:p>
          <a:p>
            <a:r>
              <a:rPr lang="es-MX" dirty="0"/>
              <a:t>Los alumnos, los profesores y los egresados</a:t>
            </a:r>
          </a:p>
          <a:p>
            <a:r>
              <a:rPr lang="es-MX" dirty="0"/>
              <a:t>Luego, algunos documentos torales: El perfil de ingreso, Los programas de estudio, el perfil de egreso</a:t>
            </a:r>
          </a:p>
          <a:p>
            <a:r>
              <a:rPr lang="es-MX" dirty="0"/>
              <a:t>Y como trasfondo actual a este escenario, la cuarta revolución industrial</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2</a:t>
            </a:fld>
            <a:endParaRPr lang="es-MX" dirty="0"/>
          </a:p>
        </p:txBody>
      </p:sp>
    </p:spTree>
    <p:extLst>
      <p:ext uri="{BB962C8B-B14F-4D97-AF65-F5344CB8AC3E}">
        <p14:creationId xmlns:p14="http://schemas.microsoft.com/office/powerpoint/2010/main" val="4150124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De acuerdo con el Foro económico mundial, la 4RI es el conjunto de cambios, asociados a las tecnologías digitales, que ya están afectando radicalmente nuestra forma de vivir y trabajar</a:t>
            </a:r>
          </a:p>
          <a:p>
            <a:r>
              <a:rPr lang="es-MX" sz="1200" kern="1200" dirty="0">
                <a:solidFill>
                  <a:schemeClr val="tx1"/>
                </a:solidFill>
                <a:effectLst/>
                <a:latin typeface="+mn-lt"/>
                <a:ea typeface="+mn-ea"/>
                <a:cs typeface="+mn-cs"/>
              </a:rPr>
              <a:t>Entonces, volviendo al escenario, la propuesta comienza así</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3</a:t>
            </a:fld>
            <a:endParaRPr lang="es-MX" dirty="0"/>
          </a:p>
        </p:txBody>
      </p:sp>
    </p:spTree>
    <p:extLst>
      <p:ext uri="{BB962C8B-B14F-4D97-AF65-F5344CB8AC3E}">
        <p14:creationId xmlns:p14="http://schemas.microsoft.com/office/powerpoint/2010/main" val="3912679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Recomendaciones para mejorar la infraestructura</a:t>
            </a:r>
          </a:p>
          <a:p>
            <a:r>
              <a:rPr lang="es-MX" sz="1200" kern="1200" dirty="0">
                <a:solidFill>
                  <a:schemeClr val="tx1"/>
                </a:solidFill>
                <a:effectLst/>
                <a:latin typeface="+mn-lt"/>
                <a:ea typeface="+mn-ea"/>
                <a:cs typeface="+mn-cs"/>
              </a:rPr>
              <a:t>La aplicación de un enfoque por competencias para el perfil ingreso y p el de egreso</a:t>
            </a:r>
          </a:p>
          <a:p>
            <a:r>
              <a:rPr lang="es-MX" sz="1200" kern="1200" dirty="0">
                <a:solidFill>
                  <a:schemeClr val="tx1"/>
                </a:solidFill>
                <a:effectLst/>
                <a:latin typeface="+mn-lt"/>
                <a:ea typeface="+mn-ea"/>
                <a:cs typeface="+mn-cs"/>
              </a:rPr>
              <a:t>Adiciones y cambios a los programas de estudios, incluyendo</a:t>
            </a:r>
          </a:p>
          <a:p>
            <a:r>
              <a:rPr lang="es-MX" sz="1200" kern="1200" dirty="0">
                <a:solidFill>
                  <a:schemeClr val="tx1"/>
                </a:solidFill>
                <a:effectLst/>
                <a:latin typeface="+mn-lt"/>
                <a:ea typeface="+mn-ea"/>
                <a:cs typeface="+mn-cs"/>
              </a:rPr>
              <a:t>La creación de nuevos roles en las modalidades de conducción</a:t>
            </a:r>
          </a:p>
          <a:p>
            <a:r>
              <a:rPr lang="es-MX" sz="1200" kern="1200" dirty="0">
                <a:solidFill>
                  <a:schemeClr val="tx1"/>
                </a:solidFill>
                <a:effectLst/>
                <a:latin typeface="+mn-lt"/>
                <a:ea typeface="+mn-ea"/>
                <a:cs typeface="+mn-cs"/>
              </a:rPr>
              <a:t>También con un enfoque por competencias</a:t>
            </a:r>
          </a:p>
          <a:p>
            <a:r>
              <a:rPr lang="es-MX" sz="1200" kern="1200" dirty="0">
                <a:solidFill>
                  <a:schemeClr val="tx1"/>
                </a:solidFill>
                <a:effectLst/>
                <a:latin typeface="+mn-lt"/>
                <a:ea typeface="+mn-ea"/>
                <a:cs typeface="+mn-cs"/>
              </a:rPr>
              <a:t>La recomendación de crear </a:t>
            </a:r>
            <a:r>
              <a:rPr lang="es-MX" sz="1200" kern="1200" dirty="0" err="1">
                <a:solidFill>
                  <a:schemeClr val="tx1"/>
                </a:solidFill>
                <a:effectLst/>
                <a:latin typeface="+mn-lt"/>
                <a:ea typeface="+mn-ea"/>
                <a:cs typeface="+mn-cs"/>
              </a:rPr>
              <a:t>moocs</a:t>
            </a:r>
            <a:r>
              <a:rPr lang="es-MX" sz="1200" kern="1200" dirty="0">
                <a:solidFill>
                  <a:schemeClr val="tx1"/>
                </a:solidFill>
                <a:effectLst/>
                <a:latin typeface="+mn-lt"/>
                <a:ea typeface="+mn-ea"/>
                <a:cs typeface="+mn-cs"/>
              </a:rPr>
              <a:t> principalmente para </a:t>
            </a:r>
            <a:r>
              <a:rPr lang="es-MX" sz="1200" kern="1200" dirty="0" err="1">
                <a:solidFill>
                  <a:schemeClr val="tx1"/>
                </a:solidFill>
                <a:effectLst/>
                <a:latin typeface="+mn-lt"/>
                <a:ea typeface="+mn-ea"/>
                <a:cs typeface="+mn-cs"/>
              </a:rPr>
              <a:t>ueas</a:t>
            </a:r>
            <a:r>
              <a:rPr lang="es-MX" sz="1200" kern="1200" dirty="0">
                <a:solidFill>
                  <a:schemeClr val="tx1"/>
                </a:solidFill>
                <a:effectLst/>
                <a:latin typeface="+mn-lt"/>
                <a:ea typeface="+mn-ea"/>
                <a:cs typeface="+mn-cs"/>
              </a:rPr>
              <a:t> teóricas</a:t>
            </a:r>
          </a:p>
          <a:p>
            <a:r>
              <a:rPr lang="es-MX" sz="1200" kern="1200" dirty="0">
                <a:solidFill>
                  <a:schemeClr val="tx1"/>
                </a:solidFill>
                <a:effectLst/>
                <a:latin typeface="+mn-lt"/>
                <a:ea typeface="+mn-ea"/>
                <a:cs typeface="+mn-cs"/>
              </a:rPr>
              <a:t>Mejorar la realimentación entre empleadores y la carrera e</a:t>
            </a:r>
          </a:p>
          <a:p>
            <a:r>
              <a:rPr lang="es-MX" sz="1200" kern="1200" dirty="0">
                <a:solidFill>
                  <a:schemeClr val="tx1"/>
                </a:solidFill>
                <a:effectLst/>
                <a:latin typeface="+mn-lt"/>
                <a:ea typeface="+mn-ea"/>
                <a:cs typeface="+mn-cs"/>
              </a:rPr>
              <a:t>Introducir la participación de profesionales expertos como actores a considerar </a:t>
            </a:r>
          </a:p>
          <a:p>
            <a:r>
              <a:rPr lang="es-MX" sz="1200" kern="1200" dirty="0">
                <a:solidFill>
                  <a:schemeClr val="tx1"/>
                </a:solidFill>
                <a:effectLst/>
                <a:latin typeface="+mn-lt"/>
                <a:ea typeface="+mn-ea"/>
                <a:cs typeface="+mn-cs"/>
              </a:rPr>
              <a:t>Adoptar el conectivismo, mediante</a:t>
            </a:r>
          </a:p>
          <a:p>
            <a:r>
              <a:rPr lang="es-MX" sz="1200" kern="1200" dirty="0">
                <a:solidFill>
                  <a:schemeClr val="tx1"/>
                </a:solidFill>
                <a:effectLst/>
                <a:latin typeface="+mn-lt"/>
                <a:ea typeface="+mn-ea"/>
                <a:cs typeface="+mn-cs"/>
              </a:rPr>
              <a:t>La creación de redes entre alumnos con egresados y alumnos de otras instituciones, incluso extranjeros</a:t>
            </a:r>
          </a:p>
          <a:p>
            <a:r>
              <a:rPr lang="es-MX" sz="1200" kern="1200" dirty="0">
                <a:solidFill>
                  <a:schemeClr val="tx1"/>
                </a:solidFill>
                <a:effectLst/>
                <a:latin typeface="+mn-lt"/>
                <a:ea typeface="+mn-ea"/>
                <a:cs typeface="+mn-cs"/>
              </a:rPr>
              <a:t>La creación de redes entre profesores, al interior y al exterior de la unidad</a:t>
            </a:r>
          </a:p>
          <a:p>
            <a:r>
              <a:rPr lang="es-MX" sz="1200" kern="1200" dirty="0">
                <a:solidFill>
                  <a:schemeClr val="tx1"/>
                </a:solidFill>
                <a:effectLst/>
                <a:latin typeface="+mn-lt"/>
                <a:ea typeface="+mn-ea"/>
                <a:cs typeface="+mn-cs"/>
              </a:rPr>
              <a:t>Y aunque sólo lo indico en dos puntos, la inclusión de TIC en todos los aspectos de este sistema, con una característica de actualización rápida llamada agilismo</a:t>
            </a:r>
          </a:p>
          <a:p>
            <a:r>
              <a:rPr lang="es-MX" sz="1200" kern="1200" dirty="0">
                <a:solidFill>
                  <a:schemeClr val="tx1"/>
                </a:solidFill>
                <a:effectLst/>
                <a:latin typeface="+mn-lt"/>
                <a:ea typeface="+mn-ea"/>
                <a:cs typeface="+mn-cs"/>
              </a:rPr>
              <a:t>Ahora vamos a analizar con más detalle cada una de ellas… Vamos a quitar piezas </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4</a:t>
            </a:fld>
            <a:endParaRPr lang="es-MX"/>
          </a:p>
        </p:txBody>
      </p:sp>
    </p:spTree>
    <p:extLst>
      <p:ext uri="{BB962C8B-B14F-4D97-AF65-F5344CB8AC3E}">
        <p14:creationId xmlns:p14="http://schemas.microsoft.com/office/powerpoint/2010/main" val="2463590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Y comenzamos por la infraestructura,</a:t>
            </a:r>
          </a:p>
          <a:p>
            <a:r>
              <a:rPr lang="es-MX" dirty="0"/>
              <a:t>El conjunto de hardware, software y servicios que habilitan la transformación digital, especialmente</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5</a:t>
            </a:fld>
            <a:endParaRPr lang="es-MX"/>
          </a:p>
        </p:txBody>
      </p:sp>
    </p:spTree>
    <p:extLst>
      <p:ext uri="{BB962C8B-B14F-4D97-AF65-F5344CB8AC3E}">
        <p14:creationId xmlns:p14="http://schemas.microsoft.com/office/powerpoint/2010/main" val="3326238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Destacando explícitamente que se trata de las TIC</a:t>
            </a:r>
          </a:p>
          <a:p>
            <a:r>
              <a:rPr lang="es-MX" sz="1200" kern="1200" dirty="0">
                <a:solidFill>
                  <a:schemeClr val="tx1"/>
                </a:solidFill>
                <a:effectLst/>
                <a:latin typeface="+mn-lt"/>
                <a:ea typeface="+mn-ea"/>
                <a:cs typeface="+mn-cs"/>
              </a:rPr>
              <a:t>Que incluye esas mejoras</a:t>
            </a:r>
          </a:p>
          <a:p>
            <a:r>
              <a:rPr lang="es-MX" sz="1200" kern="1200" dirty="0">
                <a:solidFill>
                  <a:schemeClr val="tx1"/>
                </a:solidFill>
                <a:effectLst/>
                <a:latin typeface="+mn-lt"/>
                <a:ea typeface="+mn-ea"/>
                <a:cs typeface="+mn-cs"/>
              </a:rPr>
              <a:t>En particular las mejoras al ancho de banda y wifi omnipresente</a:t>
            </a:r>
          </a:p>
          <a:p>
            <a:r>
              <a:rPr lang="es-MX" sz="1200" kern="1200" dirty="0">
                <a:solidFill>
                  <a:schemeClr val="tx1"/>
                </a:solidFill>
                <a:effectLst/>
                <a:latin typeface="+mn-lt"/>
                <a:ea typeface="+mn-ea"/>
                <a:cs typeface="+mn-cs"/>
              </a:rPr>
              <a:t>De otra manera el resto de las propuestas avanzarán, pero en muletas</a:t>
            </a:r>
          </a:p>
          <a:p>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3CC2F584-266A-4B9C-9652-1CEEACB3FC5B}" type="slidenum">
              <a:rPr lang="es-MX" smtClean="0"/>
              <a:t>6</a:t>
            </a:fld>
            <a:endParaRPr lang="es-MX" dirty="0"/>
          </a:p>
        </p:txBody>
      </p:sp>
    </p:spTree>
    <p:extLst>
      <p:ext uri="{BB962C8B-B14F-4D97-AF65-F5344CB8AC3E}">
        <p14:creationId xmlns:p14="http://schemas.microsoft.com/office/powerpoint/2010/main" val="110470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Estamos hablando especialmente del edificio L y los talleres</a:t>
            </a:r>
          </a:p>
          <a:p>
            <a:r>
              <a:rPr lang="es-MX" sz="1200" kern="1200" dirty="0">
                <a:solidFill>
                  <a:schemeClr val="tx1"/>
                </a:solidFill>
                <a:effectLst/>
                <a:latin typeface="+mn-lt"/>
                <a:ea typeface="+mn-ea"/>
                <a:cs typeface="+mn-cs"/>
              </a:rPr>
              <a:t>Y de ser posible en los jardines aledaños, la sala k001</a:t>
            </a:r>
          </a:p>
          <a:p>
            <a:r>
              <a:rPr lang="es-MX" sz="1200" kern="1200" dirty="0">
                <a:solidFill>
                  <a:schemeClr val="tx1"/>
                </a:solidFill>
                <a:effectLst/>
                <a:latin typeface="+mn-lt"/>
                <a:ea typeface="+mn-ea"/>
                <a:cs typeface="+mn-cs"/>
              </a:rPr>
              <a:t>Ya entusiasmados, en la biblioteca</a:t>
            </a:r>
          </a:p>
          <a:p>
            <a:r>
              <a:rPr lang="es-MX" sz="1200" kern="1200" dirty="0">
                <a:solidFill>
                  <a:schemeClr val="tx1"/>
                </a:solidFill>
                <a:effectLst/>
                <a:latin typeface="+mn-lt"/>
                <a:ea typeface="+mn-ea"/>
                <a:cs typeface="+mn-cs"/>
              </a:rPr>
              <a:t>Por no decir en todo el campus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7</a:t>
            </a:fld>
            <a:endParaRPr lang="es-MX"/>
          </a:p>
        </p:txBody>
      </p:sp>
    </p:spTree>
    <p:extLst>
      <p:ext uri="{BB962C8B-B14F-4D97-AF65-F5344CB8AC3E}">
        <p14:creationId xmlns:p14="http://schemas.microsoft.com/office/powerpoint/2010/main" val="1775923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Volvemos al sistema general para abordar el siguiente tema</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8</a:t>
            </a:fld>
            <a:endParaRPr lang="es-MX"/>
          </a:p>
        </p:txBody>
      </p:sp>
    </p:spTree>
    <p:extLst>
      <p:ext uri="{BB962C8B-B14F-4D97-AF65-F5344CB8AC3E}">
        <p14:creationId xmlns:p14="http://schemas.microsoft.com/office/powerpoint/2010/main" val="2049709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Ahora consideremos los programas de estudio y sus modificaciones con TIC</a:t>
            </a:r>
          </a:p>
          <a:p>
            <a:r>
              <a:rPr lang="es-MX" sz="1200" kern="1200" dirty="0">
                <a:solidFill>
                  <a:schemeClr val="tx1"/>
                </a:solidFill>
                <a:effectLst/>
                <a:latin typeface="+mn-lt"/>
                <a:ea typeface="+mn-ea"/>
                <a:cs typeface="+mn-cs"/>
              </a:rPr>
              <a:t>Se toma como ejemplo la primera materia de la carrera Lenguaje Básico</a:t>
            </a:r>
          </a:p>
          <a:p>
            <a:r>
              <a:rPr lang="es-MX" sz="1200" kern="1200" dirty="0">
                <a:solidFill>
                  <a:schemeClr val="tx1"/>
                </a:solidFill>
                <a:effectLst/>
                <a:latin typeface="+mn-lt"/>
                <a:ea typeface="+mn-ea"/>
                <a:cs typeface="+mn-cs"/>
              </a:rPr>
              <a:t>Donde se añadirán también una serie de roles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9</a:t>
            </a:fld>
            <a:endParaRPr lang="es-MX"/>
          </a:p>
        </p:txBody>
      </p:sp>
    </p:spTree>
    <p:extLst>
      <p:ext uri="{BB962C8B-B14F-4D97-AF65-F5344CB8AC3E}">
        <p14:creationId xmlns:p14="http://schemas.microsoft.com/office/powerpoint/2010/main" val="4079546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Lenguaje básico, obligatoria de primer trimestre</a:t>
            </a:r>
          </a:p>
          <a:p>
            <a:r>
              <a:rPr lang="es-MX" sz="1200" kern="1200" dirty="0">
                <a:solidFill>
                  <a:schemeClr val="tx1"/>
                </a:solidFill>
                <a:effectLst/>
                <a:latin typeface="+mn-lt"/>
                <a:ea typeface="+mn-ea"/>
                <a:cs typeface="+mn-cs"/>
              </a:rPr>
              <a:t>Esta es la primera página del Programa de estudios</a:t>
            </a:r>
          </a:p>
          <a:p>
            <a:r>
              <a:rPr lang="es-MX" sz="1200" kern="1200" dirty="0">
                <a:solidFill>
                  <a:schemeClr val="tx1"/>
                </a:solidFill>
                <a:effectLst/>
                <a:latin typeface="+mn-lt"/>
                <a:ea typeface="+mn-ea"/>
                <a:cs typeface="+mn-cs"/>
              </a:rPr>
              <a:t>En donde estoy marcando las tres primeras áreas donde propongo modificaciones</a:t>
            </a:r>
          </a:p>
          <a:p>
            <a:r>
              <a:rPr lang="es-MX" sz="1200" kern="1200" dirty="0">
                <a:solidFill>
                  <a:schemeClr val="tx1"/>
                </a:solidFill>
                <a:effectLst/>
                <a:latin typeface="+mn-lt"/>
                <a:ea typeface="+mn-ea"/>
                <a:cs typeface="+mn-cs"/>
              </a:rPr>
              <a:t>Primero las menciono y luego las desgloso</a:t>
            </a:r>
          </a:p>
          <a:p>
            <a:r>
              <a:rPr lang="es-MX" sz="1200" kern="1200" dirty="0">
                <a:solidFill>
                  <a:schemeClr val="tx1"/>
                </a:solidFill>
                <a:effectLst/>
                <a:latin typeface="+mn-lt"/>
                <a:ea typeface="+mn-ea"/>
                <a:cs typeface="+mn-cs"/>
              </a:rPr>
              <a:t>En la número 1 sugiero añadir las palabras clave de este programa de estudios (por ejemplo hasta 6), cuya utilidad se revelará más adelante y que surgen de la minería de textos y análisis del propio programa de estudios</a:t>
            </a:r>
          </a:p>
          <a:p>
            <a:r>
              <a:rPr lang="es-MX" sz="1200" kern="1200" dirty="0">
                <a:solidFill>
                  <a:schemeClr val="tx1"/>
                </a:solidFill>
                <a:effectLst/>
                <a:latin typeface="+mn-lt"/>
                <a:ea typeface="+mn-ea"/>
                <a:cs typeface="+mn-cs"/>
              </a:rPr>
              <a:t>En la segunda y tercera propongo ajustes a los objetivos y a los otros apartados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10</a:t>
            </a:fld>
            <a:endParaRPr lang="es-MX"/>
          </a:p>
        </p:txBody>
      </p:sp>
    </p:spTree>
    <p:extLst>
      <p:ext uri="{BB962C8B-B14F-4D97-AF65-F5344CB8AC3E}">
        <p14:creationId xmlns:p14="http://schemas.microsoft.com/office/powerpoint/2010/main" val="2334962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En el caso del objetivo general, tras el análisis de la longitud en palabras de los 99PE, se detecta que hay gran variabilidad, desde 62 caracteres para Ética hasta 580 para Lógica simbólica, con un promedio de 171 caracteres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11</a:t>
            </a:fld>
            <a:endParaRPr lang="es-MX"/>
          </a:p>
        </p:txBody>
      </p:sp>
    </p:spTree>
    <p:extLst>
      <p:ext uri="{BB962C8B-B14F-4D97-AF65-F5344CB8AC3E}">
        <p14:creationId xmlns:p14="http://schemas.microsoft.com/office/powerpoint/2010/main" val="3297101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Así se ven en número de palabras</a:t>
            </a:r>
          </a:p>
          <a:p>
            <a:r>
              <a:rPr lang="es-MX" sz="1200" kern="1200" dirty="0">
                <a:solidFill>
                  <a:schemeClr val="tx1"/>
                </a:solidFill>
                <a:effectLst/>
                <a:latin typeface="+mn-lt"/>
                <a:ea typeface="+mn-ea"/>
                <a:cs typeface="+mn-cs"/>
              </a:rPr>
              <a:t>Por lo tanto estoy proponiendo elevar y uniformar el mínimo de palabras, por ejemplo no menos de 25 ni más de 50, aunque tocaría a los expertos de los colectivos de docencia hacer los ajustes en cada caso</a:t>
            </a:r>
          </a:p>
          <a:p>
            <a:r>
              <a:rPr lang="es-MX" sz="1200" kern="1200" dirty="0">
                <a:solidFill>
                  <a:schemeClr val="tx1"/>
                </a:solidFill>
                <a:effectLst/>
                <a:latin typeface="+mn-lt"/>
                <a:ea typeface="+mn-ea"/>
                <a:cs typeface="+mn-cs"/>
              </a:rPr>
              <a:t>El resto de los campos de los 99 programas de estudios también tienen variaciones significativas, por ejemplo</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12</a:t>
            </a:fld>
            <a:endParaRPr lang="es-MX"/>
          </a:p>
        </p:txBody>
      </p:sp>
    </p:spTree>
    <p:extLst>
      <p:ext uri="{BB962C8B-B14F-4D97-AF65-F5344CB8AC3E}">
        <p14:creationId xmlns:p14="http://schemas.microsoft.com/office/powerpoint/2010/main" val="1826759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De hasta 23 veces en modalidades de conducción, hasta 52 veces en contenido sintético, y hasta 111 veces en la bibliografía.</a:t>
            </a:r>
          </a:p>
          <a:p>
            <a:r>
              <a:rPr lang="es-MX" sz="1200" kern="1200" dirty="0">
                <a:solidFill>
                  <a:schemeClr val="tx1"/>
                </a:solidFill>
                <a:effectLst/>
                <a:latin typeface="+mn-lt"/>
                <a:ea typeface="+mn-ea"/>
                <a:cs typeface="+mn-cs"/>
              </a:rPr>
              <a:t>De modo que también allí se podrían efectuar ajustes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13</a:t>
            </a:fld>
            <a:endParaRPr lang="es-MX"/>
          </a:p>
        </p:txBody>
      </p:sp>
    </p:spTree>
    <p:extLst>
      <p:ext uri="{BB962C8B-B14F-4D97-AF65-F5344CB8AC3E}">
        <p14:creationId xmlns:p14="http://schemas.microsoft.com/office/powerpoint/2010/main" val="1578570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Luego Estoy sugiriendo tomar en consideración la Taxonomía de Bloom para la era digital, cuya vista simplificada es esta tabla en azules y que muestra los verbos en orden ascendente y algunos sinónimos</a:t>
            </a:r>
          </a:p>
          <a:p>
            <a:r>
              <a:rPr lang="es-MX" sz="1200" kern="1200" dirty="0">
                <a:solidFill>
                  <a:schemeClr val="tx1"/>
                </a:solidFill>
                <a:effectLst/>
                <a:latin typeface="+mn-lt"/>
                <a:ea typeface="+mn-ea"/>
                <a:cs typeface="+mn-cs"/>
              </a:rPr>
              <a:t>Y así sugiero rehacer la redacción de los objetivos poniendo al principio el verbo en infinitivo y además ordenando los objetivos parciales por su nivel creciente en dicha taxonomía, de manera que la primera página queda así</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14</a:t>
            </a:fld>
            <a:endParaRPr lang="es-MX"/>
          </a:p>
        </p:txBody>
      </p:sp>
    </p:spTree>
    <p:extLst>
      <p:ext uri="{BB962C8B-B14F-4D97-AF65-F5344CB8AC3E}">
        <p14:creationId xmlns:p14="http://schemas.microsoft.com/office/powerpoint/2010/main" val="2722956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Luego estoy sugiriendo tomar en consideración la taxonomía de Bloom para la era digital, Cuya vista simplificada es esta tabla en azules y que muestra los verbos en orden ascendente y algunos sinónimos</a:t>
            </a:r>
          </a:p>
          <a:p>
            <a:r>
              <a:rPr lang="es-MX" sz="1200" kern="1200" dirty="0">
                <a:solidFill>
                  <a:schemeClr val="tx1"/>
                </a:solidFill>
                <a:effectLst/>
                <a:latin typeface="+mn-lt"/>
                <a:ea typeface="+mn-ea"/>
                <a:cs typeface="+mn-cs"/>
              </a:rPr>
              <a:t>Y así sugiero rehacer la redacción de los objetivos poniendo al principio el verbo en infinitivo y además ordenando los objetivos parciales por su nivel creciente en dicha taxonomía, de manera que la primera página queda así</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15</a:t>
            </a:fld>
            <a:endParaRPr lang="es-MX"/>
          </a:p>
        </p:txBody>
      </p:sp>
    </p:spTree>
    <p:extLst>
      <p:ext uri="{BB962C8B-B14F-4D97-AF65-F5344CB8AC3E}">
        <p14:creationId xmlns:p14="http://schemas.microsoft.com/office/powerpoint/2010/main" val="3110439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Luego Estoy sugiriendo tomar en consideración la taxonomía de Bloom para la era digital, Cuya vista simplificada es esta tabla en azules y que muestra los verbos en orden ascendente y algunos sinónimos</a:t>
            </a:r>
          </a:p>
          <a:p>
            <a:r>
              <a:rPr lang="es-MX" sz="1200" kern="1200" dirty="0">
                <a:solidFill>
                  <a:schemeClr val="tx1"/>
                </a:solidFill>
                <a:effectLst/>
                <a:latin typeface="+mn-lt"/>
                <a:ea typeface="+mn-ea"/>
                <a:cs typeface="+mn-cs"/>
              </a:rPr>
              <a:t>Y así sugiero rehacer la redacción de los objetivos poniendo al principio el verbo en infinitivo y además ordenando los objetivos parciales por su nivel creciente en dicha taxonomía, de manera que la primera página queda así</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16</a:t>
            </a:fld>
            <a:endParaRPr lang="es-MX"/>
          </a:p>
        </p:txBody>
      </p:sp>
    </p:spTree>
    <p:extLst>
      <p:ext uri="{BB962C8B-B14F-4D97-AF65-F5344CB8AC3E}">
        <p14:creationId xmlns:p14="http://schemas.microsoft.com/office/powerpoint/2010/main" val="3968833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Las palabras clave son experimentación, bidimensional, percepción, color, forma y simetría, que son los temas torales de esta materia</a:t>
            </a:r>
          </a:p>
          <a:p>
            <a:r>
              <a:rPr lang="es-MX" sz="1200" kern="1200" dirty="0">
                <a:solidFill>
                  <a:schemeClr val="tx1"/>
                </a:solidFill>
                <a:effectLst/>
                <a:latin typeface="+mn-lt"/>
                <a:ea typeface="+mn-ea"/>
                <a:cs typeface="+mn-cs"/>
              </a:rPr>
              <a:t>El objetivo general comienza con solucionar, que estaría en el nivel 3</a:t>
            </a:r>
          </a:p>
          <a:p>
            <a:r>
              <a:rPr lang="es-MX" sz="1200" kern="1200" dirty="0">
                <a:solidFill>
                  <a:schemeClr val="tx1"/>
                </a:solidFill>
                <a:effectLst/>
                <a:latin typeface="+mn-lt"/>
                <a:ea typeface="+mn-ea"/>
                <a:cs typeface="+mn-cs"/>
              </a:rPr>
              <a:t>Y los objetivos parciales quedan así, comenzando con infinitivos y reordenados con niveles del 2 al 4</a:t>
            </a:r>
          </a:p>
          <a:p>
            <a:r>
              <a:rPr lang="es-MX" sz="1200" kern="1200" dirty="0">
                <a:solidFill>
                  <a:schemeClr val="tx1"/>
                </a:solidFill>
                <a:effectLst/>
                <a:latin typeface="+mn-lt"/>
                <a:ea typeface="+mn-ea"/>
                <a:cs typeface="+mn-cs"/>
              </a:rPr>
              <a:t>Ahora pasemos a la segunda página del programa de estudios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17</a:t>
            </a:fld>
            <a:endParaRPr lang="es-MX"/>
          </a:p>
        </p:txBody>
      </p:sp>
    </p:spTree>
    <p:extLst>
      <p:ext uri="{BB962C8B-B14F-4D97-AF65-F5344CB8AC3E}">
        <p14:creationId xmlns:p14="http://schemas.microsoft.com/office/powerpoint/2010/main" val="662064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El análisis por minería de textos arroja estas proporciones de los verbos en los objetivos, revelando un sesgo hacia la parte baja de la escala de Bloom</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18</a:t>
            </a:fld>
            <a:endParaRPr lang="es-MX"/>
          </a:p>
        </p:txBody>
      </p:sp>
    </p:spTree>
    <p:extLst>
      <p:ext uri="{BB962C8B-B14F-4D97-AF65-F5344CB8AC3E}">
        <p14:creationId xmlns:p14="http://schemas.microsoft.com/office/powerpoint/2010/main" val="2599578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La región 3 que he marcado son las modalidades de conducción y la 4 las de evaluación</a:t>
            </a:r>
          </a:p>
          <a:p>
            <a:r>
              <a:rPr lang="es-MX" dirty="0"/>
              <a:t>Que ahora desgloso</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19</a:t>
            </a:fld>
            <a:endParaRPr lang="es-MX"/>
          </a:p>
        </p:txBody>
      </p:sp>
    </p:spTree>
    <p:extLst>
      <p:ext uri="{BB962C8B-B14F-4D97-AF65-F5344CB8AC3E}">
        <p14:creationId xmlns:p14="http://schemas.microsoft.com/office/powerpoint/2010/main" val="4117811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En modalidades estoy proponiendo el uso de esta tabla, que hace de los alumnos participantes digitales activos de la clase</a:t>
            </a:r>
          </a:p>
          <a:p>
            <a:r>
              <a:rPr lang="es-MX" sz="1200" kern="1200" dirty="0">
                <a:solidFill>
                  <a:schemeClr val="tx1"/>
                </a:solidFill>
                <a:effectLst/>
                <a:latin typeface="+mn-lt"/>
                <a:ea typeface="+mn-ea"/>
                <a:cs typeface="+mn-cs"/>
              </a:rPr>
              <a:t>En el punto 1 sugiero tomen fotografías del pizarrón (y muchos ya lo hacen) mas en este caso se conectarán con los puntos 3 y 7</a:t>
            </a:r>
          </a:p>
          <a:p>
            <a:r>
              <a:rPr lang="es-MX" sz="1200" kern="1200" dirty="0">
                <a:solidFill>
                  <a:schemeClr val="tx1"/>
                </a:solidFill>
                <a:effectLst/>
                <a:latin typeface="+mn-lt"/>
                <a:ea typeface="+mn-ea"/>
                <a:cs typeface="+mn-cs"/>
              </a:rPr>
              <a:t>En el punto 2 estoy proponiendo una alternativa a la sesión presencial en un lugar y horario fijo, convirtiéndola en una sesión síncrona pero virtual utilizando una herramienta como Skype u otra, donde los alumnos pueden presenciar la clase al mismo tiempo en un horario previamente acordado pero en otra ubicación, este punto sería el que requiera máximo ancho de banda</a:t>
            </a:r>
          </a:p>
          <a:p>
            <a:r>
              <a:rPr lang="es-MX" sz="1200" kern="1200" dirty="0">
                <a:solidFill>
                  <a:schemeClr val="tx1"/>
                </a:solidFill>
                <a:effectLst/>
                <a:latin typeface="+mn-lt"/>
                <a:ea typeface="+mn-ea"/>
                <a:cs typeface="+mn-cs"/>
              </a:rPr>
              <a:t>Como opción 3 propongo que el docente y/o un alumno graben la clase y/o capturas fotográficas del pizarrón, y la suban a una plataforma como YouTube y así los alumnos la pueden ver una o más veces en el lugar y horario que les convenga.</a:t>
            </a:r>
          </a:p>
          <a:p>
            <a:r>
              <a:rPr lang="es-MX" sz="1200" kern="1200" dirty="0">
                <a:solidFill>
                  <a:schemeClr val="tx1"/>
                </a:solidFill>
                <a:effectLst/>
                <a:latin typeface="+mn-lt"/>
                <a:ea typeface="+mn-ea"/>
                <a:cs typeface="+mn-cs"/>
              </a:rPr>
              <a:t>En el punto 3 se trata de otra alternativa, donde, para complementar o reforzar sus conocimientos, el profesor recomienda a sus alumnos videos producidos por terceros sobre el mismo tema, para el consumo de los jóvenes</a:t>
            </a:r>
          </a:p>
          <a:p>
            <a:r>
              <a:rPr lang="es-MX" sz="1200" kern="1200" dirty="0">
                <a:solidFill>
                  <a:schemeClr val="tx1"/>
                </a:solidFill>
                <a:effectLst/>
                <a:latin typeface="+mn-lt"/>
                <a:ea typeface="+mn-ea"/>
                <a:cs typeface="+mn-cs"/>
              </a:rPr>
              <a:t>El punto 4 es similar, pero es tarea de los propios alumnos localizar y seleccionar los videos de terceros, en todos los casos las pueden descargar o ver en cualquier momento o lugar</a:t>
            </a:r>
          </a:p>
          <a:p>
            <a:r>
              <a:rPr lang="es-MX" sz="1200" kern="1200" dirty="0">
                <a:solidFill>
                  <a:schemeClr val="tx1"/>
                </a:solidFill>
                <a:effectLst/>
                <a:latin typeface="+mn-lt"/>
                <a:ea typeface="+mn-ea"/>
                <a:cs typeface="+mn-cs"/>
              </a:rPr>
              <a:t>Las opciones 6 a 9 son similares, pero en formato de audio, de modo que el profesor o terceros hablen sobre el tema y el alumno los puede descargar y escuchar en cualquier lugar o momento, por ejemplo en el transporte. Allí se podrían incluir entrevistas o conferencias de especialistas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20</a:t>
            </a:fld>
            <a:endParaRPr lang="es-MX"/>
          </a:p>
        </p:txBody>
      </p:sp>
    </p:spTree>
    <p:extLst>
      <p:ext uri="{BB962C8B-B14F-4D97-AF65-F5344CB8AC3E}">
        <p14:creationId xmlns:p14="http://schemas.microsoft.com/office/powerpoint/2010/main" val="2307957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Para el área 4, la de evaluación, propongo adoptar las rúbricas como elemento de valoración de las competencias,</a:t>
            </a:r>
          </a:p>
          <a:p>
            <a:r>
              <a:rPr lang="es-MX" sz="1200" kern="1200" dirty="0">
                <a:solidFill>
                  <a:schemeClr val="tx1"/>
                </a:solidFill>
                <a:effectLst/>
                <a:latin typeface="+mn-lt"/>
                <a:ea typeface="+mn-ea"/>
                <a:cs typeface="+mn-cs"/>
              </a:rPr>
              <a:t>Este es un ejemplo de rúbrica para uno de los temas de lenguaje básico, se evalúa un punto del tema de colores luz</a:t>
            </a:r>
          </a:p>
          <a:p>
            <a:r>
              <a:rPr lang="es-MX" sz="1200" kern="1200" dirty="0">
                <a:solidFill>
                  <a:schemeClr val="tx1"/>
                </a:solidFill>
                <a:effectLst/>
                <a:latin typeface="+mn-lt"/>
                <a:ea typeface="+mn-ea"/>
                <a:cs typeface="+mn-cs"/>
              </a:rPr>
              <a:t>Cada materia, e incluso cada tema, podría tener una rúbrica diferente, el caso es que se evalúen los cuatro componentes de las competencias, en gradaciones que señalen explícitamente lo que se espera que el alumno produzca como evidencia de su aprendizaje</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21</a:t>
            </a:fld>
            <a:endParaRPr lang="es-MX"/>
          </a:p>
        </p:txBody>
      </p:sp>
    </p:spTree>
    <p:extLst>
      <p:ext uri="{BB962C8B-B14F-4D97-AF65-F5344CB8AC3E}">
        <p14:creationId xmlns:p14="http://schemas.microsoft.com/office/powerpoint/2010/main" val="4028430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Finalmente, en el programa de estudio consideramos la bibliografía, recordando que del análisis que se hizo de los 99 programas reveló que el 41% de los libros tienen entre 10 y 20 años y el 32% tiene más de 20 años de antigüedad, o sea casi tres cuartas partes, de modo que para lenguaje básico propongo considerar la eliminación de los cinco libros con más de 20 años e incorporar otros libros más recientes. Igualmente, es notoria la ausencia de referencias digitales, que propongo se añadan al menos cinco. Esa carencia está también en el resto de los programas.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22</a:t>
            </a:fld>
            <a:endParaRPr lang="es-MX"/>
          </a:p>
        </p:txBody>
      </p:sp>
    </p:spTree>
    <p:extLst>
      <p:ext uri="{BB962C8B-B14F-4D97-AF65-F5344CB8AC3E}">
        <p14:creationId xmlns:p14="http://schemas.microsoft.com/office/powerpoint/2010/main" val="3942902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Con lo cual pasamos a la siguiente propuesta, que el profesor prepare apuntes digitales básicos, como en este ejemplo de la Dra. Sainz en Pinterest, donde cada tema de lenguaje básico se resume en una sola hoja tamaño carta o díptico o tríptico que el alumno puede guardar o imprimir o consultar en su teléfono o computadora.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Este portafolio de apuntes queda disponible no sólo para los alumnos, sino para el público en general, dando visibilidad a la institución</a:t>
            </a:r>
          </a:p>
          <a:p>
            <a:r>
              <a:rPr lang="es-MX" dirty="0"/>
              <a:t>De nuevo, se trata de hacer conectivismo entre alumnos, profesores y otros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23</a:t>
            </a:fld>
            <a:endParaRPr lang="es-MX"/>
          </a:p>
        </p:txBody>
      </p:sp>
    </p:spTree>
    <p:extLst>
      <p:ext uri="{BB962C8B-B14F-4D97-AF65-F5344CB8AC3E}">
        <p14:creationId xmlns:p14="http://schemas.microsoft.com/office/powerpoint/2010/main" val="4200268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Eso se puede expandir, igualmente con el ejemplo de la Dra. Sainz, donde propone materiales para apuntes adicionales con elementos de terceros que se añaden, en este caso en Pinterest, que expanden el tratamiento de los temas. Además haciéndolos disponibles no solo a los alumnos actuales sino al público en general</a:t>
            </a:r>
          </a:p>
          <a:p>
            <a:r>
              <a:rPr lang="es-MX" sz="1200" kern="1200" dirty="0">
                <a:solidFill>
                  <a:schemeClr val="tx1"/>
                </a:solidFill>
                <a:effectLst/>
                <a:latin typeface="+mn-lt"/>
                <a:ea typeface="+mn-ea"/>
                <a:cs typeface="+mn-cs"/>
              </a:rPr>
              <a:t>Además, puede notarse que el algoritmo propio de Pinterest automáticamente propone temas afines que multiplican aún más las opciones para los estudiantes, quienes mejoran así sus trabajos y nos llevan a la siguiente propuesta</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24</a:t>
            </a:fld>
            <a:endParaRPr lang="es-MX"/>
          </a:p>
        </p:txBody>
      </p:sp>
    </p:spTree>
    <p:extLst>
      <p:ext uri="{BB962C8B-B14F-4D97-AF65-F5344CB8AC3E}">
        <p14:creationId xmlns:p14="http://schemas.microsoft.com/office/powerpoint/2010/main" val="88716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Que los alumnos de la materia acumulen sus trabajos y los publiquen y compartan en un portafolio digital, como se ve en el ejemplo de los alumnos del trimestre 17-otoño de la Dra. Sainz, para que además se acostumbren a la creación y mantenimiento de dicho portafolio de su producción, abierto al público, que además se puede comentar y retransmitir</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25</a:t>
            </a:fld>
            <a:endParaRPr lang="es-MX"/>
          </a:p>
        </p:txBody>
      </p:sp>
    </p:spTree>
    <p:extLst>
      <p:ext uri="{BB962C8B-B14F-4D97-AF65-F5344CB8AC3E}">
        <p14:creationId xmlns:p14="http://schemas.microsoft.com/office/powerpoint/2010/main" val="31889640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En esa misma plataforma los estudiantes podrían consultar los tableros de trimestres previos de lenguaje básico de esta misma profesora, o de terceras personas que mencionan las palabras lenguaje básico en sus publicaciones, para enriquecer su trabajo</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26</a:t>
            </a:fld>
            <a:endParaRPr lang="es-MX"/>
          </a:p>
        </p:txBody>
      </p:sp>
    </p:spTree>
    <p:extLst>
      <p:ext uri="{BB962C8B-B14F-4D97-AF65-F5344CB8AC3E}">
        <p14:creationId xmlns:p14="http://schemas.microsoft.com/office/powerpoint/2010/main" val="216008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Ahora volvamos al tema de las palabras clave, experimentación, bidimensional, percepción, color, forma y simetría</a:t>
            </a:r>
          </a:p>
          <a:p>
            <a:r>
              <a:rPr lang="es-MX" sz="1200" kern="1200" dirty="0">
                <a:solidFill>
                  <a:schemeClr val="tx1"/>
                </a:solidFill>
                <a:effectLst/>
                <a:latin typeface="+mn-lt"/>
                <a:ea typeface="+mn-ea"/>
                <a:cs typeface="+mn-cs"/>
              </a:rPr>
              <a:t>En este ejemplo se ingresan directamente en Google para efectuar una búsqueda a cielo abierto, obsérvese cómo se obtienen PDF y otros documentos, incluso preguntas relacionadas como se ve, y búsquedas relacionadas abajo, que potencian enormemente el material disponible para los jóvenes, además hay una serie de apartados o categorías para modificar</a:t>
            </a:r>
          </a:p>
          <a:p>
            <a:r>
              <a:rPr lang="es-MX" dirty="0"/>
              <a:t>Esta es una poderosa herramienta para docentes y alumnos, se puede extender a otros buscadores</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27</a:t>
            </a:fld>
            <a:endParaRPr lang="es-MX"/>
          </a:p>
        </p:txBody>
      </p:sp>
    </p:spTree>
    <p:extLst>
      <p:ext uri="{BB962C8B-B14F-4D97-AF65-F5344CB8AC3E}">
        <p14:creationId xmlns:p14="http://schemas.microsoft.com/office/powerpoint/2010/main" val="3126921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Al seleccionar el apartado de imágenes, como en este ejemplo, que yo filtré por color morado, se ofrece conectar a opciones como física, teoría, apuntes, etcétera, para explorar más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28</a:t>
            </a:fld>
            <a:endParaRPr lang="es-MX"/>
          </a:p>
        </p:txBody>
      </p:sp>
    </p:spTree>
    <p:extLst>
      <p:ext uri="{BB962C8B-B14F-4D97-AF65-F5344CB8AC3E}">
        <p14:creationId xmlns:p14="http://schemas.microsoft.com/office/powerpoint/2010/main" val="4235013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O si selecciono la opción de videos me ofrece no menos de 600 alternativas como “la ciencia detrás del diseño gráfico”, documentales, instructivos, etc. Sea para que los alumnos las gestionen directamente, o …</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29</a:t>
            </a:fld>
            <a:endParaRPr lang="es-MX"/>
          </a:p>
        </p:txBody>
      </p:sp>
    </p:spTree>
    <p:extLst>
      <p:ext uri="{BB962C8B-B14F-4D97-AF65-F5344CB8AC3E}">
        <p14:creationId xmlns:p14="http://schemas.microsoft.com/office/powerpoint/2010/main" val="2678302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O para que a través de la curaduría de la profesora se seleccionen las más apropiadas, como en este ejemplo, que pueden reforzar o ampliar temas vistos en clase</a:t>
            </a:r>
          </a:p>
          <a:p>
            <a:r>
              <a:rPr lang="es-MX" sz="1200" kern="1200" dirty="0">
                <a:solidFill>
                  <a:schemeClr val="tx1"/>
                </a:solidFill>
                <a:effectLst/>
                <a:latin typeface="+mn-lt"/>
                <a:ea typeface="+mn-ea"/>
                <a:cs typeface="+mn-cs"/>
              </a:rPr>
              <a:t>Ahora pasemos a otra faceta de las capacidades de los alumnos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30</a:t>
            </a:fld>
            <a:endParaRPr lang="es-MX"/>
          </a:p>
        </p:txBody>
      </p:sp>
    </p:spTree>
    <p:extLst>
      <p:ext uri="{BB962C8B-B14F-4D97-AF65-F5344CB8AC3E}">
        <p14:creationId xmlns:p14="http://schemas.microsoft.com/office/powerpoint/2010/main" val="389139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Como se comenta el documento de tesis, se propone hacer un cuestionario diagnóstico de TIC al inicio del trimestre, para saber a qué equipos, herramientas y plataformas digitales tienen acceso los alumnos y en qué medida</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31</a:t>
            </a:fld>
            <a:endParaRPr lang="es-MX"/>
          </a:p>
        </p:txBody>
      </p:sp>
    </p:spTree>
    <p:extLst>
      <p:ext uri="{BB962C8B-B14F-4D97-AF65-F5344CB8AC3E}">
        <p14:creationId xmlns:p14="http://schemas.microsoft.com/office/powerpoint/2010/main" val="702727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El resumen que se obtuvo en una prueba del cuestionario con un grupo de 2º y otro de 7º fue el siguiente:</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32</a:t>
            </a:fld>
            <a:endParaRPr lang="es-MX"/>
          </a:p>
        </p:txBody>
      </p:sp>
    </p:spTree>
    <p:extLst>
      <p:ext uri="{BB962C8B-B14F-4D97-AF65-F5344CB8AC3E}">
        <p14:creationId xmlns:p14="http://schemas.microsoft.com/office/powerpoint/2010/main" val="207869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Fuera de la unidad, más de la mitad de los alumnos tienen acceso a una computadora y saber usar Word y PowerPoint</a:t>
            </a:r>
          </a:p>
          <a:p>
            <a:r>
              <a:rPr lang="es-MX" sz="1200" kern="1200" dirty="0">
                <a:solidFill>
                  <a:schemeClr val="tx1"/>
                </a:solidFill>
                <a:effectLst/>
                <a:latin typeface="+mn-lt"/>
                <a:ea typeface="+mn-ea"/>
                <a:cs typeface="+mn-cs"/>
              </a:rPr>
              <a:t>Además, el 80% tiene un celular inteligente y el 90% tiene acceso a internet,</a:t>
            </a:r>
          </a:p>
          <a:p>
            <a:r>
              <a:rPr lang="es-MX" sz="1200" kern="1200" dirty="0">
                <a:solidFill>
                  <a:schemeClr val="tx1"/>
                </a:solidFill>
                <a:effectLst/>
                <a:latin typeface="+mn-lt"/>
                <a:ea typeface="+mn-ea"/>
                <a:cs typeface="+mn-cs"/>
              </a:rPr>
              <a:t>Alrededor del 70% está en Facebook, saben usar YouTube, Chrome, Gmail, WhatsApp e Instagram</a:t>
            </a:r>
          </a:p>
          <a:p>
            <a:r>
              <a:rPr lang="es-MX" dirty="0"/>
              <a:t>Eso es lo principal de las TIC con lo que el profesor puede acercarse a los alumnos</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33</a:t>
            </a:fld>
            <a:endParaRPr lang="es-MX"/>
          </a:p>
        </p:txBody>
      </p:sp>
    </p:spTree>
    <p:extLst>
      <p:ext uri="{BB962C8B-B14F-4D97-AF65-F5344CB8AC3E}">
        <p14:creationId xmlns:p14="http://schemas.microsoft.com/office/powerpoint/2010/main" val="4037371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Entonces contamos con programas, sistemas y plataformas constantemente actualizados que facilitan la creación de diversos materiales</a:t>
            </a:r>
          </a:p>
          <a:p>
            <a:r>
              <a:rPr lang="es-MX" sz="1200" kern="1200" dirty="0">
                <a:solidFill>
                  <a:schemeClr val="tx1"/>
                </a:solidFill>
                <a:effectLst/>
                <a:latin typeface="+mn-lt"/>
                <a:ea typeface="+mn-ea"/>
                <a:cs typeface="+mn-cs"/>
              </a:rPr>
              <a:t>Esto da pie para introducir una serie de roles adicionales que pueden tener los propios alumnos en el desarrollo del aula</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34</a:t>
            </a:fld>
            <a:endParaRPr lang="es-MX"/>
          </a:p>
        </p:txBody>
      </p:sp>
    </p:spTree>
    <p:extLst>
      <p:ext uri="{BB962C8B-B14F-4D97-AF65-F5344CB8AC3E}">
        <p14:creationId xmlns:p14="http://schemas.microsoft.com/office/powerpoint/2010/main" val="865352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Son no menos de veinte que se desglosan en el documento, en todos los casos con peculiaridades basadas en los sombreros para pensar de </a:t>
            </a:r>
            <a:r>
              <a:rPr lang="es-MX" sz="1200" kern="1200" dirty="0" err="1">
                <a:solidFill>
                  <a:schemeClr val="tx1"/>
                </a:solidFill>
                <a:effectLst/>
                <a:latin typeface="+mn-lt"/>
                <a:ea typeface="+mn-ea"/>
                <a:cs typeface="+mn-cs"/>
              </a:rPr>
              <a:t>deBono</a:t>
            </a:r>
            <a:r>
              <a:rPr lang="es-MX" sz="1200" kern="1200" dirty="0">
                <a:solidFill>
                  <a:schemeClr val="tx1"/>
                </a:solidFill>
                <a:effectLst/>
                <a:latin typeface="+mn-lt"/>
                <a:ea typeface="+mn-ea"/>
                <a:cs typeface="+mn-cs"/>
              </a:rPr>
              <a:t>,</a:t>
            </a:r>
          </a:p>
          <a:p>
            <a:r>
              <a:rPr lang="es-MX" sz="1200" kern="1200" dirty="0">
                <a:solidFill>
                  <a:schemeClr val="tx1"/>
                </a:solidFill>
                <a:effectLst/>
                <a:latin typeface="+mn-lt"/>
                <a:ea typeface="+mn-ea"/>
                <a:cs typeface="+mn-cs"/>
              </a:rPr>
              <a:t>Comentemos sólo algunos: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35</a:t>
            </a:fld>
            <a:endParaRPr lang="es-MX"/>
          </a:p>
        </p:txBody>
      </p:sp>
    </p:spTree>
    <p:extLst>
      <p:ext uri="{BB962C8B-B14F-4D97-AF65-F5344CB8AC3E}">
        <p14:creationId xmlns:p14="http://schemas.microsoft.com/office/powerpoint/2010/main" val="1514500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El paparazzo, que toma fotografías o video de los trabajos propios y/o de los alumnos y los sube a Instagram o Pinterest (por ejemplo) para compartirlos con la comunidad, quienes los comentan, de nuevo, creando portafolios digitales y la costumbre de publicar y compartir</a:t>
            </a:r>
          </a:p>
          <a:p>
            <a:r>
              <a:rPr lang="es-MX" dirty="0"/>
              <a:t>Una vez mas, la idea de los roles es el conectivismo entre todos los participantes y sus sitios</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36</a:t>
            </a:fld>
            <a:endParaRPr lang="es-MX"/>
          </a:p>
        </p:txBody>
      </p:sp>
    </p:spTree>
    <p:extLst>
      <p:ext uri="{BB962C8B-B14F-4D97-AF65-F5344CB8AC3E}">
        <p14:creationId xmlns:p14="http://schemas.microsoft.com/office/powerpoint/2010/main" val="12724799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La socialité, típicamente una alumna que abre en Facebook una página para que todos sus compañeros se puedan añadir, y donde se publican comentarios, tareas, análisis y también las fotografías o videos de todos ellos, etcétera. Este lugar es ideal para publicar y compartir, tan solo por el hecho de que la mayoría de ellos ya está allí, y en muchos casos el uso de redes sociales ni siquiera les cuesta tiempo aire o datos</a:t>
            </a:r>
          </a:p>
          <a:p>
            <a:r>
              <a:rPr lang="es-MX" dirty="0"/>
              <a:t>Es conectivismo</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37</a:t>
            </a:fld>
            <a:endParaRPr lang="es-MX"/>
          </a:p>
        </p:txBody>
      </p:sp>
    </p:spTree>
    <p:extLst>
      <p:ext uri="{BB962C8B-B14F-4D97-AF65-F5344CB8AC3E}">
        <p14:creationId xmlns:p14="http://schemas.microsoft.com/office/powerpoint/2010/main" val="127667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El </a:t>
            </a:r>
            <a:r>
              <a:rPr lang="es-MX" sz="1200" kern="1200" dirty="0" err="1">
                <a:solidFill>
                  <a:schemeClr val="tx1"/>
                </a:solidFill>
                <a:effectLst/>
                <a:latin typeface="+mn-lt"/>
                <a:ea typeface="+mn-ea"/>
                <a:cs typeface="+mn-cs"/>
              </a:rPr>
              <a:t>glosero</a:t>
            </a:r>
            <a:r>
              <a:rPr lang="es-MX" sz="1200" kern="1200" dirty="0">
                <a:solidFill>
                  <a:schemeClr val="tx1"/>
                </a:solidFill>
                <a:effectLst/>
                <a:latin typeface="+mn-lt"/>
                <a:ea typeface="+mn-ea"/>
                <a:cs typeface="+mn-cs"/>
              </a:rPr>
              <a:t>, que se dedica a compilar y compartir las palabras o frases claves del lenguaje básico, como definiciones breves, que se pueden tuitear o reutilizar de diversas maneras utilizando herramientas gratuitas de internet, formalmente para búsquedas en la red o redacción de tareas</a:t>
            </a:r>
          </a:p>
          <a:p>
            <a:r>
              <a:rPr lang="es-MX" sz="1200" kern="1200" dirty="0">
                <a:solidFill>
                  <a:schemeClr val="tx1"/>
                </a:solidFill>
                <a:effectLst/>
                <a:latin typeface="+mn-lt"/>
                <a:ea typeface="+mn-ea"/>
                <a:cs typeface="+mn-cs"/>
              </a:rPr>
              <a:t>O incluso lúdicas</a:t>
            </a:r>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38</a:t>
            </a:fld>
            <a:endParaRPr lang="es-MX"/>
          </a:p>
        </p:txBody>
      </p:sp>
    </p:spTree>
    <p:extLst>
      <p:ext uri="{BB962C8B-B14F-4D97-AF65-F5344CB8AC3E}">
        <p14:creationId xmlns:p14="http://schemas.microsoft.com/office/powerpoint/2010/main" val="5022748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Expertos en sus materias, e</a:t>
            </a:r>
          </a:p>
          <a:p>
            <a:r>
              <a:rPr lang="es-MX" sz="1200" kern="1200" dirty="0">
                <a:solidFill>
                  <a:schemeClr val="tx1"/>
                </a:solidFill>
                <a:effectLst/>
                <a:latin typeface="+mn-lt"/>
                <a:ea typeface="+mn-ea"/>
                <a:cs typeface="+mn-cs"/>
              </a:rPr>
              <a:t>Investigadores permanentes de contenidos y prácticas</a:t>
            </a:r>
          </a:p>
          <a:p>
            <a:r>
              <a:rPr lang="es-MX" sz="1200" kern="1200" dirty="0">
                <a:solidFill>
                  <a:schemeClr val="tx1"/>
                </a:solidFill>
                <a:effectLst/>
                <a:latin typeface="+mn-lt"/>
                <a:ea typeface="+mn-ea"/>
                <a:cs typeface="+mn-cs"/>
              </a:rPr>
              <a:t>Deberían utilizar herramientas web con fines educativos, por ejemplo</a:t>
            </a:r>
          </a:p>
          <a:p>
            <a:r>
              <a:rPr lang="es-MX" sz="1200" kern="1200" dirty="0">
                <a:solidFill>
                  <a:schemeClr val="tx1"/>
                </a:solidFill>
                <a:effectLst/>
                <a:latin typeface="+mn-lt"/>
                <a:ea typeface="+mn-ea"/>
                <a:cs typeface="+mn-cs"/>
              </a:rPr>
              <a:t>YouTube como ya se mencionó, grabando su clase, temas especiales o adicionales, conferencias, entrevistas, coloquios, debates, etcétera</a:t>
            </a:r>
          </a:p>
          <a:p>
            <a:r>
              <a:rPr lang="es-MX" sz="1200" kern="1200" dirty="0">
                <a:solidFill>
                  <a:schemeClr val="tx1"/>
                </a:solidFill>
                <a:effectLst/>
                <a:latin typeface="+mn-lt"/>
                <a:ea typeface="+mn-ea"/>
                <a:cs typeface="+mn-cs"/>
              </a:rPr>
              <a:t>Correo electrónico para comunicarse con sus alumnos, con otros docentes etc.</a:t>
            </a:r>
          </a:p>
          <a:p>
            <a:r>
              <a:rPr lang="es-MX" sz="1200" kern="1200" dirty="0">
                <a:solidFill>
                  <a:schemeClr val="tx1"/>
                </a:solidFill>
                <a:effectLst/>
                <a:latin typeface="+mn-lt"/>
                <a:ea typeface="+mn-ea"/>
                <a:cs typeface="+mn-cs"/>
              </a:rPr>
              <a:t>O en su caso un sistema colaborativo en línea como </a:t>
            </a:r>
            <a:r>
              <a:rPr lang="es-MX" sz="1200" kern="1200" dirty="0" err="1">
                <a:solidFill>
                  <a:schemeClr val="tx1"/>
                </a:solidFill>
                <a:effectLst/>
                <a:latin typeface="+mn-lt"/>
                <a:ea typeface="+mn-ea"/>
                <a:cs typeface="+mn-cs"/>
              </a:rPr>
              <a:t>Slack</a:t>
            </a:r>
            <a:r>
              <a:rPr lang="es-MX" sz="1200" kern="1200" dirty="0">
                <a:solidFill>
                  <a:schemeClr val="tx1"/>
                </a:solidFill>
                <a:effectLst/>
                <a:latin typeface="+mn-lt"/>
                <a:ea typeface="+mn-ea"/>
                <a:cs typeface="+mn-cs"/>
              </a:rPr>
              <a:t> etc. o al menos Google drive, Dropbox, o de proyectos como Trello</a:t>
            </a:r>
          </a:p>
          <a:p>
            <a:r>
              <a:rPr lang="es-MX" sz="1200" kern="1200" dirty="0">
                <a:solidFill>
                  <a:schemeClr val="tx1"/>
                </a:solidFill>
                <a:effectLst/>
                <a:latin typeface="+mn-lt"/>
                <a:ea typeface="+mn-ea"/>
                <a:cs typeface="+mn-cs"/>
              </a:rPr>
              <a:t>Como se comentó, incluir escenarios virtuales o mixtos en sus clases</a:t>
            </a:r>
          </a:p>
          <a:p>
            <a:r>
              <a:rPr lang="es-MX" sz="1200" kern="1200" dirty="0">
                <a:solidFill>
                  <a:schemeClr val="tx1"/>
                </a:solidFill>
                <a:effectLst/>
                <a:latin typeface="+mn-lt"/>
                <a:ea typeface="+mn-ea"/>
                <a:cs typeface="+mn-cs"/>
              </a:rPr>
              <a:t>Añadir tecnologías digitales a su currículo, y usándolas, incitando a sus alumnos a usarlas también, desde procesador de palabra a software de dibujo, ilustración, presentaciones, creación de audio o video, etc., además de las propias de la disciplina como pueden ser Photoshop, InDesign, etc.</a:t>
            </a:r>
          </a:p>
          <a:p>
            <a:r>
              <a:rPr lang="es-MX" sz="1200" kern="1200" dirty="0">
                <a:solidFill>
                  <a:schemeClr val="tx1"/>
                </a:solidFill>
                <a:effectLst/>
                <a:latin typeface="+mn-lt"/>
                <a:ea typeface="+mn-ea"/>
                <a:cs typeface="+mn-cs"/>
              </a:rPr>
              <a:t>Tener una presencia electrónica propia y personal, sea una página web o un blog, y/o un canal de Twitter, de Facebook, de YouTube o Instagram, de nuevo, con fines académicos</a:t>
            </a:r>
          </a:p>
          <a:p>
            <a:r>
              <a:rPr lang="es-MX" sz="1200" kern="1200" dirty="0">
                <a:solidFill>
                  <a:schemeClr val="tx1"/>
                </a:solidFill>
                <a:effectLst/>
                <a:latin typeface="+mn-lt"/>
                <a:ea typeface="+mn-ea"/>
                <a:cs typeface="+mn-cs"/>
              </a:rPr>
              <a:t>También participar en redes sociales de profesores, no solo de la unidad, sino de otras universidades nacionales o extranjeras, y de tipo profesional como LinkedIn o </a:t>
            </a:r>
            <a:r>
              <a:rPr lang="es-MX" sz="1200" kern="1200" dirty="0" err="1">
                <a:solidFill>
                  <a:schemeClr val="tx1"/>
                </a:solidFill>
                <a:effectLst/>
                <a:latin typeface="+mn-lt"/>
                <a:ea typeface="+mn-ea"/>
                <a:cs typeface="+mn-cs"/>
              </a:rPr>
              <a:t>Reddolac</a:t>
            </a:r>
            <a:r>
              <a:rPr lang="es-MX" sz="1200" kern="1200" dirty="0">
                <a:solidFill>
                  <a:schemeClr val="tx1"/>
                </a:solidFill>
                <a:effectLst/>
                <a:latin typeface="+mn-lt"/>
                <a:ea typeface="+mn-ea"/>
                <a:cs typeface="+mn-cs"/>
              </a:rPr>
              <a:t> (hay otras) donde se traten temas académicos,</a:t>
            </a:r>
          </a:p>
          <a:p>
            <a:r>
              <a:rPr lang="es-MX" sz="1200" kern="1200" dirty="0">
                <a:solidFill>
                  <a:schemeClr val="tx1"/>
                </a:solidFill>
                <a:effectLst/>
                <a:latin typeface="+mn-lt"/>
                <a:ea typeface="+mn-ea"/>
                <a:cs typeface="+mn-cs"/>
              </a:rPr>
              <a:t>Y asociar también un almacén web que ofrezca a sus alumnos y a la comunidad materiales, apuntes, reseñas, ponencias, etcétera Es decir conectivismo</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39</a:t>
            </a:fld>
            <a:endParaRPr lang="es-MX"/>
          </a:p>
        </p:txBody>
      </p:sp>
    </p:spTree>
    <p:extLst>
      <p:ext uri="{BB962C8B-B14F-4D97-AF65-F5344CB8AC3E}">
        <p14:creationId xmlns:p14="http://schemas.microsoft.com/office/powerpoint/2010/main" val="1288497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En CONCLUSION, Volviendo al diagrama </a:t>
            </a:r>
          </a:p>
          <a:p>
            <a:r>
              <a:rPr lang="es-MX" sz="1200" kern="1200" dirty="0">
                <a:solidFill>
                  <a:schemeClr val="tx1"/>
                </a:solidFill>
                <a:effectLst/>
                <a:latin typeface="+mn-lt"/>
                <a:ea typeface="+mn-ea"/>
                <a:cs typeface="+mn-cs"/>
              </a:rPr>
              <a:t>EL centro de nuestro emprendimiento son los alumnos, …</a:t>
            </a:r>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40</a:t>
            </a:fld>
            <a:endParaRPr lang="es-MX"/>
          </a:p>
        </p:txBody>
      </p:sp>
    </p:spTree>
    <p:extLst>
      <p:ext uri="{BB962C8B-B14F-4D97-AF65-F5344CB8AC3E}">
        <p14:creationId xmlns:p14="http://schemas.microsoft.com/office/powerpoint/2010/main" val="5413264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kern="1200" dirty="0">
                <a:solidFill>
                  <a:schemeClr val="tx1"/>
                </a:solidFill>
                <a:effectLst/>
                <a:latin typeface="+mn-lt"/>
                <a:ea typeface="+mn-ea"/>
                <a:cs typeface="+mn-cs"/>
              </a:rPr>
              <a:t>deben ser nuestro foco, y el escenario que construimos es en torno a ellos, y con esto doy por terminada mi presentación</a:t>
            </a:r>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41</a:t>
            </a:fld>
            <a:endParaRPr lang="es-MX"/>
          </a:p>
        </p:txBody>
      </p:sp>
    </p:spTree>
    <p:extLst>
      <p:ext uri="{BB962C8B-B14F-4D97-AF65-F5344CB8AC3E}">
        <p14:creationId xmlns:p14="http://schemas.microsoft.com/office/powerpoint/2010/main" val="9362925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Ese es el universo que dibujo.</a:t>
            </a:r>
          </a:p>
        </p:txBody>
      </p:sp>
      <p:sp>
        <p:nvSpPr>
          <p:cNvPr id="4" name="Marcador de número de diapositiva 3"/>
          <p:cNvSpPr>
            <a:spLocks noGrp="1"/>
          </p:cNvSpPr>
          <p:nvPr>
            <p:ph type="sldNum" sz="quarter" idx="5"/>
          </p:nvPr>
        </p:nvSpPr>
        <p:spPr/>
        <p:txBody>
          <a:bodyPr/>
          <a:lstStyle/>
          <a:p>
            <a:fld id="{3CC2F584-266A-4B9C-9652-1CEEACB3FC5B}" type="slidenum">
              <a:rPr lang="es-MX" smtClean="0"/>
              <a:t>42</a:t>
            </a:fld>
            <a:endParaRPr lang="es-MX"/>
          </a:p>
        </p:txBody>
      </p:sp>
    </p:spTree>
    <p:extLst>
      <p:ext uri="{BB962C8B-B14F-4D97-AF65-F5344CB8AC3E}">
        <p14:creationId xmlns:p14="http://schemas.microsoft.com/office/powerpoint/2010/main" val="461906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Muchas Gracias, allí quedan mis datos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43</a:t>
            </a:fld>
            <a:endParaRPr lang="es-MX"/>
          </a:p>
        </p:txBody>
      </p:sp>
    </p:spTree>
    <p:extLst>
      <p:ext uri="{BB962C8B-B14F-4D97-AF65-F5344CB8AC3E}">
        <p14:creationId xmlns:p14="http://schemas.microsoft.com/office/powerpoint/2010/main" val="24285330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y me pongo a sus órdenes para responder sus preguntas.</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45</a:t>
            </a:fld>
            <a:endParaRPr lang="es-MX"/>
          </a:p>
        </p:txBody>
      </p:sp>
    </p:spTree>
    <p:extLst>
      <p:ext uri="{BB962C8B-B14F-4D97-AF65-F5344CB8AC3E}">
        <p14:creationId xmlns:p14="http://schemas.microsoft.com/office/powerpoint/2010/main" val="14323632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Crucigramas</a:t>
            </a:r>
          </a:p>
          <a:p>
            <a:r>
              <a:rPr lang="es-MX" sz="1200" kern="1200" dirty="0">
                <a:solidFill>
                  <a:schemeClr val="tx1"/>
                </a:solidFill>
                <a:effectLst/>
                <a:latin typeface="+mn-lt"/>
                <a:ea typeface="+mn-ea"/>
                <a:cs typeface="+mn-cs"/>
              </a:rPr>
              <a:t>Ahora pasemos de manera muy sintetizada al rol de los profesores, quienes han de ser…</a:t>
            </a:r>
          </a:p>
          <a:p>
            <a:endParaRPr lang="es-MX" dirty="0"/>
          </a:p>
        </p:txBody>
      </p:sp>
      <p:sp>
        <p:nvSpPr>
          <p:cNvPr id="4" name="Marcador de número de diapositiva 3"/>
          <p:cNvSpPr>
            <a:spLocks noGrp="1"/>
          </p:cNvSpPr>
          <p:nvPr>
            <p:ph type="sldNum" sz="quarter" idx="5"/>
          </p:nvPr>
        </p:nvSpPr>
        <p:spPr/>
        <p:txBody>
          <a:bodyPr/>
          <a:lstStyle/>
          <a:p>
            <a:fld id="{3CC2F584-266A-4B9C-9652-1CEEACB3FC5B}" type="slidenum">
              <a:rPr lang="es-MX" smtClean="0"/>
              <a:t>46</a:t>
            </a:fld>
            <a:endParaRPr lang="es-MX"/>
          </a:p>
        </p:txBody>
      </p:sp>
    </p:spTree>
    <p:extLst>
      <p:ext uri="{BB962C8B-B14F-4D97-AF65-F5344CB8AC3E}">
        <p14:creationId xmlns:p14="http://schemas.microsoft.com/office/powerpoint/2010/main" val="32306104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Objetivos de este trabajo</a:t>
            </a:r>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37801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La cuarta RI</a:t>
            </a:r>
          </a:p>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90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IMCO reporta</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8121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Sombreros de </a:t>
            </a:r>
            <a:r>
              <a:rPr lang="es-MX" dirty="0" err="1"/>
              <a:t>DeBono</a:t>
            </a:r>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482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Definición y promotores de las competencias</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8639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MX" sz="1200" kern="1200" dirty="0">
                <a:solidFill>
                  <a:schemeClr val="tx1"/>
                </a:solidFill>
                <a:effectLst/>
                <a:latin typeface="+mn-lt"/>
                <a:ea typeface="+mn-ea"/>
                <a:cs typeface="+mn-cs"/>
              </a:rPr>
              <a:t>Competencias y sus tipos</a:t>
            </a:r>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377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Perfil de egreso organizado por competencias</a:t>
            </a:r>
          </a:p>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4526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Panorama de tecnologías y su nivel de adopción e impacto</a:t>
            </a:r>
          </a:p>
          <a:p>
            <a:r>
              <a:rPr lang="es-MX" dirty="0"/>
              <a:t>Los dg pueden meter su cuchara en todas ellas</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26978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UAM en Ranking de universidades</a:t>
            </a:r>
          </a:p>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7030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Resumen de minería de los programas de estudio</a:t>
            </a:r>
          </a:p>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2F584-266A-4B9C-9652-1CEEACB3FC5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6068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94EDA32-7727-47C1-A708-146B432D63B4}" type="datetimeFigureOut">
              <a:rPr lang="es-MX" smtClean="0"/>
              <a:t>03/09/2019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170628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94EDA32-7727-47C1-A708-146B432D63B4}" type="datetimeFigureOut">
              <a:rPr lang="es-MX" smtClean="0"/>
              <a:t>03/09/2019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480510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694EDA32-7727-47C1-A708-146B432D63B4}" type="datetimeFigureOut">
              <a:rPr lang="es-MX" smtClean="0"/>
              <a:t>03/09/2019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39047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94EDA32-7727-47C1-A708-146B432D63B4}" type="datetimeFigureOut">
              <a:rPr lang="es-MX" smtClean="0"/>
              <a:t>03/09/2019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40581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94EDA32-7727-47C1-A708-146B432D63B4}" type="datetimeFigureOut">
              <a:rPr lang="es-MX" smtClean="0"/>
              <a:t>03/09/2019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34749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94EDA32-7727-47C1-A708-146B432D63B4}" type="datetimeFigureOut">
              <a:rPr lang="es-MX" smtClean="0"/>
              <a:t>03/09/2019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78347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EDA32-7727-47C1-A708-146B432D63B4}" type="datetimeFigureOut">
              <a:rPr lang="es-MX" smtClean="0"/>
              <a:t>03/09/2019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323713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694EDA32-7727-47C1-A708-146B432D63B4}" type="datetimeFigureOut">
              <a:rPr lang="es-MX" smtClean="0"/>
              <a:t>03/09/2019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40421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694EDA32-7727-47C1-A708-146B432D63B4}" type="datetimeFigureOut">
              <a:rPr lang="es-MX" smtClean="0"/>
              <a:t>03/09/2019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425765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94EDA32-7727-47C1-A708-146B432D63B4}" type="datetimeFigureOut">
              <a:rPr lang="es-MX" smtClean="0"/>
              <a:t>03/09/2019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3440663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94EDA32-7727-47C1-A708-146B432D63B4}" type="datetimeFigureOut">
              <a:rPr lang="es-MX" smtClean="0"/>
              <a:t>03/09/2019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EBD10A9E-B911-4FE9-A471-388E7773AA0D}" type="slidenum">
              <a:rPr lang="es-MX" smtClean="0"/>
              <a:t>‹Nº›</a:t>
            </a:fld>
            <a:endParaRPr lang="es-MX"/>
          </a:p>
        </p:txBody>
      </p:sp>
    </p:spTree>
    <p:extLst>
      <p:ext uri="{BB962C8B-B14F-4D97-AF65-F5344CB8AC3E}">
        <p14:creationId xmlns:p14="http://schemas.microsoft.com/office/powerpoint/2010/main" val="2417098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9/3/2019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‹Nº›</a:t>
            </a:fld>
            <a:endParaRPr lang="en-US">
              <a:solidFill>
                <a:prstClr val="black">
                  <a:tint val="75000"/>
                </a:prstClr>
              </a:solidFill>
            </a:endParaRPr>
          </a:p>
        </p:txBody>
      </p:sp>
      <p:sp>
        <p:nvSpPr>
          <p:cNvPr id="6" name="Title 1"/>
          <p:cNvSpPr>
            <a:spLocks noGrp="1"/>
          </p:cNvSpPr>
          <p:nvPr>
            <p:ph type="title"/>
          </p:nvPr>
        </p:nvSpPr>
        <p:spPr>
          <a:xfrm>
            <a:off x="457201" y="274644"/>
            <a:ext cx="8229601" cy="715961"/>
          </a:xfrm>
        </p:spPr>
        <p:txBody>
          <a:bodyPr>
            <a:normAutofit/>
          </a:bodyPr>
          <a:lstStyle>
            <a:lvl1pPr algn="l">
              <a:defRPr sz="2099">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619788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EDA32-7727-47C1-A708-146B432D63B4}" type="datetimeFigureOut">
              <a:rPr lang="es-MX" smtClean="0"/>
              <a:t>03/09/2019</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D10A9E-B911-4FE9-A471-388E7773AA0D}" type="slidenum">
              <a:rPr lang="es-MX" smtClean="0"/>
              <a:t>‹Nº›</a:t>
            </a:fld>
            <a:endParaRPr lang="es-MX"/>
          </a:p>
        </p:txBody>
      </p:sp>
      <p:grpSp>
        <p:nvGrpSpPr>
          <p:cNvPr id="7" name="Grupo 6">
            <a:extLst>
              <a:ext uri="{FF2B5EF4-FFF2-40B4-BE49-F238E27FC236}">
                <a16:creationId xmlns:a16="http://schemas.microsoft.com/office/drawing/2014/main" id="{D8246222-25E0-4AE5-8784-EE1EA9E4BF6F}"/>
              </a:ext>
            </a:extLst>
          </p:cNvPr>
          <p:cNvGrpSpPr/>
          <p:nvPr userDrawn="1"/>
        </p:nvGrpSpPr>
        <p:grpSpPr>
          <a:xfrm>
            <a:off x="0" y="6858000"/>
            <a:ext cx="9144000" cy="307012"/>
            <a:chOff x="0" y="7315200"/>
            <a:chExt cx="9144000" cy="307012"/>
          </a:xfrm>
        </p:grpSpPr>
        <p:sp>
          <p:nvSpPr>
            <p:cNvPr id="8" name="Triángulo isósceles 7">
              <a:extLst>
                <a:ext uri="{FF2B5EF4-FFF2-40B4-BE49-F238E27FC236}">
                  <a16:creationId xmlns:a16="http://schemas.microsoft.com/office/drawing/2014/main" id="{521FE3BD-CFFB-4E6B-9E70-AEC1A6AB87B4}"/>
                </a:ext>
                <a:ext uri="{C183D7F6-B498-43B3-948B-1728B52AA6E4}">
                  <adec:decorative xmlns:adec="http://schemas.microsoft.com/office/drawing/2017/decorative" val="1"/>
                </a:ext>
              </a:extLst>
            </p:cNvPr>
            <p:cNvSpPr/>
            <p:nvPr/>
          </p:nvSpPr>
          <p:spPr>
            <a:xfrm>
              <a:off x="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Triángulo isósceles 8">
              <a:extLst>
                <a:ext uri="{FF2B5EF4-FFF2-40B4-BE49-F238E27FC236}">
                  <a16:creationId xmlns:a16="http://schemas.microsoft.com/office/drawing/2014/main" id="{59557625-843D-4600-BE72-17FAE6D12298}"/>
                </a:ext>
                <a:ext uri="{C183D7F6-B498-43B3-948B-1728B52AA6E4}">
                  <adec:decorative xmlns:adec="http://schemas.microsoft.com/office/drawing/2017/decorative" val="1"/>
                </a:ext>
              </a:extLst>
            </p:cNvPr>
            <p:cNvSpPr/>
            <p:nvPr/>
          </p:nvSpPr>
          <p:spPr>
            <a:xfrm>
              <a:off x="22984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Triángulo isósceles 9">
              <a:extLst>
                <a:ext uri="{FF2B5EF4-FFF2-40B4-BE49-F238E27FC236}">
                  <a16:creationId xmlns:a16="http://schemas.microsoft.com/office/drawing/2014/main" id="{C14A4EBE-6BE2-4E73-9B68-CA8A256A822D}"/>
                </a:ext>
                <a:ext uri="{C183D7F6-B498-43B3-948B-1728B52AA6E4}">
                  <adec:decorative xmlns:adec="http://schemas.microsoft.com/office/drawing/2017/decorative" val="1"/>
                </a:ext>
              </a:extLst>
            </p:cNvPr>
            <p:cNvSpPr/>
            <p:nvPr/>
          </p:nvSpPr>
          <p:spPr>
            <a:xfrm>
              <a:off x="45969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Triángulo isósceles 10">
              <a:extLst>
                <a:ext uri="{FF2B5EF4-FFF2-40B4-BE49-F238E27FC236}">
                  <a16:creationId xmlns:a16="http://schemas.microsoft.com/office/drawing/2014/main" id="{3B9F7CFD-E2FD-4228-BA0E-8126B4C923D4}"/>
                </a:ext>
                <a:ext uri="{C183D7F6-B498-43B3-948B-1728B52AA6E4}">
                  <adec:decorative xmlns:adec="http://schemas.microsoft.com/office/drawing/2017/decorative" val="1"/>
                </a:ext>
              </a:extLst>
            </p:cNvPr>
            <p:cNvSpPr/>
            <p:nvPr/>
          </p:nvSpPr>
          <p:spPr>
            <a:xfrm>
              <a:off x="68953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Triángulo isósceles 11">
              <a:extLst>
                <a:ext uri="{FF2B5EF4-FFF2-40B4-BE49-F238E27FC236}">
                  <a16:creationId xmlns:a16="http://schemas.microsoft.com/office/drawing/2014/main" id="{38920F9F-983A-4046-B4FA-B37D37418CB9}"/>
                </a:ext>
                <a:ext uri="{C183D7F6-B498-43B3-948B-1728B52AA6E4}">
                  <adec:decorative xmlns:adec="http://schemas.microsoft.com/office/drawing/2017/decorative" val="1"/>
                </a:ext>
              </a:extLst>
            </p:cNvPr>
            <p:cNvSpPr/>
            <p:nvPr/>
          </p:nvSpPr>
          <p:spPr>
            <a:xfrm>
              <a:off x="91938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Triángulo isósceles 12">
              <a:extLst>
                <a:ext uri="{FF2B5EF4-FFF2-40B4-BE49-F238E27FC236}">
                  <a16:creationId xmlns:a16="http://schemas.microsoft.com/office/drawing/2014/main" id="{7CD68212-30C7-454C-BDC5-A4EBDF7A430B}"/>
                </a:ext>
                <a:ext uri="{C183D7F6-B498-43B3-948B-1728B52AA6E4}">
                  <adec:decorative xmlns:adec="http://schemas.microsoft.com/office/drawing/2017/decorative" val="1"/>
                </a:ext>
              </a:extLst>
            </p:cNvPr>
            <p:cNvSpPr/>
            <p:nvPr/>
          </p:nvSpPr>
          <p:spPr>
            <a:xfrm>
              <a:off x="114923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Triángulo isósceles 13">
              <a:extLst>
                <a:ext uri="{FF2B5EF4-FFF2-40B4-BE49-F238E27FC236}">
                  <a16:creationId xmlns:a16="http://schemas.microsoft.com/office/drawing/2014/main" id="{145E4944-3CB3-40CE-8F07-B150074A1ED5}"/>
                </a:ext>
                <a:ext uri="{C183D7F6-B498-43B3-948B-1728B52AA6E4}">
                  <adec:decorative xmlns:adec="http://schemas.microsoft.com/office/drawing/2017/decorative" val="1"/>
                </a:ext>
              </a:extLst>
            </p:cNvPr>
            <p:cNvSpPr/>
            <p:nvPr/>
          </p:nvSpPr>
          <p:spPr>
            <a:xfrm>
              <a:off x="137907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Triángulo isósceles 14">
              <a:extLst>
                <a:ext uri="{FF2B5EF4-FFF2-40B4-BE49-F238E27FC236}">
                  <a16:creationId xmlns:a16="http://schemas.microsoft.com/office/drawing/2014/main" id="{799E50F0-8ADA-464C-A8F9-EFA121DFDB97}"/>
                </a:ext>
                <a:ext uri="{C183D7F6-B498-43B3-948B-1728B52AA6E4}">
                  <adec:decorative xmlns:adec="http://schemas.microsoft.com/office/drawing/2017/decorative" val="1"/>
                </a:ext>
              </a:extLst>
            </p:cNvPr>
            <p:cNvSpPr/>
            <p:nvPr/>
          </p:nvSpPr>
          <p:spPr>
            <a:xfrm>
              <a:off x="160892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Triángulo isósceles 15">
              <a:extLst>
                <a:ext uri="{FF2B5EF4-FFF2-40B4-BE49-F238E27FC236}">
                  <a16:creationId xmlns:a16="http://schemas.microsoft.com/office/drawing/2014/main" id="{93511745-8ED1-4C9F-9F05-51329C7AB23D}"/>
                </a:ext>
                <a:ext uri="{C183D7F6-B498-43B3-948B-1728B52AA6E4}">
                  <adec:decorative xmlns:adec="http://schemas.microsoft.com/office/drawing/2017/decorative" val="1"/>
                </a:ext>
              </a:extLst>
            </p:cNvPr>
            <p:cNvSpPr/>
            <p:nvPr/>
          </p:nvSpPr>
          <p:spPr>
            <a:xfrm>
              <a:off x="183876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Triángulo isósceles 16">
              <a:extLst>
                <a:ext uri="{FF2B5EF4-FFF2-40B4-BE49-F238E27FC236}">
                  <a16:creationId xmlns:a16="http://schemas.microsoft.com/office/drawing/2014/main" id="{5B28159C-3D2A-4B22-A20C-87F20173176C}"/>
                </a:ext>
                <a:ext uri="{C183D7F6-B498-43B3-948B-1728B52AA6E4}">
                  <adec:decorative xmlns:adec="http://schemas.microsoft.com/office/drawing/2017/decorative" val="1"/>
                </a:ext>
              </a:extLst>
            </p:cNvPr>
            <p:cNvSpPr/>
            <p:nvPr/>
          </p:nvSpPr>
          <p:spPr>
            <a:xfrm>
              <a:off x="206861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Triángulo isósceles 17">
              <a:extLst>
                <a:ext uri="{FF2B5EF4-FFF2-40B4-BE49-F238E27FC236}">
                  <a16:creationId xmlns:a16="http://schemas.microsoft.com/office/drawing/2014/main" id="{DD0E27E1-68F0-4C6B-8294-36811B6A40AA}"/>
                </a:ext>
                <a:ext uri="{C183D7F6-B498-43B3-948B-1728B52AA6E4}">
                  <adec:decorative xmlns:adec="http://schemas.microsoft.com/office/drawing/2017/decorative" val="1"/>
                </a:ext>
              </a:extLst>
            </p:cNvPr>
            <p:cNvSpPr/>
            <p:nvPr/>
          </p:nvSpPr>
          <p:spPr>
            <a:xfrm>
              <a:off x="229846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Triángulo isósceles 18">
              <a:extLst>
                <a:ext uri="{FF2B5EF4-FFF2-40B4-BE49-F238E27FC236}">
                  <a16:creationId xmlns:a16="http://schemas.microsoft.com/office/drawing/2014/main" id="{47507A69-36DD-422E-808B-9506278741BD}"/>
                </a:ext>
                <a:ext uri="{C183D7F6-B498-43B3-948B-1728B52AA6E4}">
                  <adec:decorative xmlns:adec="http://schemas.microsoft.com/office/drawing/2017/decorative" val="1"/>
                </a:ext>
              </a:extLst>
            </p:cNvPr>
            <p:cNvSpPr/>
            <p:nvPr/>
          </p:nvSpPr>
          <p:spPr>
            <a:xfrm>
              <a:off x="252830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Triángulo isósceles 19">
              <a:extLst>
                <a:ext uri="{FF2B5EF4-FFF2-40B4-BE49-F238E27FC236}">
                  <a16:creationId xmlns:a16="http://schemas.microsoft.com/office/drawing/2014/main" id="{41C7018E-411C-45D7-872C-E15A4880DD96}"/>
                </a:ext>
                <a:ext uri="{C183D7F6-B498-43B3-948B-1728B52AA6E4}">
                  <adec:decorative xmlns:adec="http://schemas.microsoft.com/office/drawing/2017/decorative" val="1"/>
                </a:ext>
              </a:extLst>
            </p:cNvPr>
            <p:cNvSpPr/>
            <p:nvPr/>
          </p:nvSpPr>
          <p:spPr>
            <a:xfrm>
              <a:off x="275815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Triángulo isósceles 20">
              <a:extLst>
                <a:ext uri="{FF2B5EF4-FFF2-40B4-BE49-F238E27FC236}">
                  <a16:creationId xmlns:a16="http://schemas.microsoft.com/office/drawing/2014/main" id="{0E7CAB96-6589-482F-B081-B245C3CB8A40}"/>
                </a:ext>
                <a:ext uri="{C183D7F6-B498-43B3-948B-1728B52AA6E4}">
                  <adec:decorative xmlns:adec="http://schemas.microsoft.com/office/drawing/2017/decorative" val="1"/>
                </a:ext>
              </a:extLst>
            </p:cNvPr>
            <p:cNvSpPr/>
            <p:nvPr/>
          </p:nvSpPr>
          <p:spPr>
            <a:xfrm>
              <a:off x="298799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Triángulo isósceles 21">
              <a:extLst>
                <a:ext uri="{FF2B5EF4-FFF2-40B4-BE49-F238E27FC236}">
                  <a16:creationId xmlns:a16="http://schemas.microsoft.com/office/drawing/2014/main" id="{1FA80E9C-836A-4FB0-B17B-40F860A18B09}"/>
                </a:ext>
                <a:ext uri="{C183D7F6-B498-43B3-948B-1728B52AA6E4}">
                  <adec:decorative xmlns:adec="http://schemas.microsoft.com/office/drawing/2017/decorative" val="1"/>
                </a:ext>
              </a:extLst>
            </p:cNvPr>
            <p:cNvSpPr/>
            <p:nvPr/>
          </p:nvSpPr>
          <p:spPr>
            <a:xfrm>
              <a:off x="321784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Triángulo isósceles 22">
              <a:extLst>
                <a:ext uri="{FF2B5EF4-FFF2-40B4-BE49-F238E27FC236}">
                  <a16:creationId xmlns:a16="http://schemas.microsoft.com/office/drawing/2014/main" id="{B3BA1C20-5188-44BA-B749-6D69F4DA9652}"/>
                </a:ext>
                <a:ext uri="{C183D7F6-B498-43B3-948B-1728B52AA6E4}">
                  <adec:decorative xmlns:adec="http://schemas.microsoft.com/office/drawing/2017/decorative" val="1"/>
                </a:ext>
              </a:extLst>
            </p:cNvPr>
            <p:cNvSpPr/>
            <p:nvPr/>
          </p:nvSpPr>
          <p:spPr>
            <a:xfrm>
              <a:off x="344769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Triángulo isósceles 23">
              <a:extLst>
                <a:ext uri="{FF2B5EF4-FFF2-40B4-BE49-F238E27FC236}">
                  <a16:creationId xmlns:a16="http://schemas.microsoft.com/office/drawing/2014/main" id="{34D4B306-6F40-4971-8A9D-43DD187ECCD4}"/>
                </a:ext>
                <a:ext uri="{C183D7F6-B498-43B3-948B-1728B52AA6E4}">
                  <adec:decorative xmlns:adec="http://schemas.microsoft.com/office/drawing/2017/decorative" val="1"/>
                </a:ext>
              </a:extLst>
            </p:cNvPr>
            <p:cNvSpPr/>
            <p:nvPr/>
          </p:nvSpPr>
          <p:spPr>
            <a:xfrm>
              <a:off x="367753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Triángulo isósceles 24">
              <a:extLst>
                <a:ext uri="{FF2B5EF4-FFF2-40B4-BE49-F238E27FC236}">
                  <a16:creationId xmlns:a16="http://schemas.microsoft.com/office/drawing/2014/main" id="{05752A86-D48A-4DDA-AA9F-BFA45D1E5228}"/>
                </a:ext>
                <a:ext uri="{C183D7F6-B498-43B3-948B-1728B52AA6E4}">
                  <adec:decorative xmlns:adec="http://schemas.microsoft.com/office/drawing/2017/decorative" val="1"/>
                </a:ext>
              </a:extLst>
            </p:cNvPr>
            <p:cNvSpPr/>
            <p:nvPr/>
          </p:nvSpPr>
          <p:spPr>
            <a:xfrm>
              <a:off x="390738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6" name="Triángulo isósceles 25">
              <a:extLst>
                <a:ext uri="{FF2B5EF4-FFF2-40B4-BE49-F238E27FC236}">
                  <a16:creationId xmlns:a16="http://schemas.microsoft.com/office/drawing/2014/main" id="{FC850956-F1E1-4AF0-82C1-CCDEA37225C7}"/>
                </a:ext>
                <a:ext uri="{C183D7F6-B498-43B3-948B-1728B52AA6E4}">
                  <adec:decorative xmlns:adec="http://schemas.microsoft.com/office/drawing/2017/decorative" val="1"/>
                </a:ext>
              </a:extLst>
            </p:cNvPr>
            <p:cNvSpPr/>
            <p:nvPr/>
          </p:nvSpPr>
          <p:spPr>
            <a:xfrm>
              <a:off x="413722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7" name="Triángulo isósceles 26">
              <a:extLst>
                <a:ext uri="{FF2B5EF4-FFF2-40B4-BE49-F238E27FC236}">
                  <a16:creationId xmlns:a16="http://schemas.microsoft.com/office/drawing/2014/main" id="{30DDD69B-11B9-4750-9F71-08C17F4BF335}"/>
                </a:ext>
                <a:ext uri="{C183D7F6-B498-43B3-948B-1728B52AA6E4}">
                  <adec:decorative xmlns:adec="http://schemas.microsoft.com/office/drawing/2017/decorative" val="1"/>
                </a:ext>
              </a:extLst>
            </p:cNvPr>
            <p:cNvSpPr/>
            <p:nvPr/>
          </p:nvSpPr>
          <p:spPr>
            <a:xfrm>
              <a:off x="436707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Triángulo isósceles 27">
              <a:extLst>
                <a:ext uri="{FF2B5EF4-FFF2-40B4-BE49-F238E27FC236}">
                  <a16:creationId xmlns:a16="http://schemas.microsoft.com/office/drawing/2014/main" id="{1FD2E740-AA0C-4D70-865E-7BFC8E9D1A60}"/>
                </a:ext>
                <a:ext uri="{C183D7F6-B498-43B3-948B-1728B52AA6E4}">
                  <adec:decorative xmlns:adec="http://schemas.microsoft.com/office/drawing/2017/decorative" val="1"/>
                </a:ext>
              </a:extLst>
            </p:cNvPr>
            <p:cNvSpPr/>
            <p:nvPr/>
          </p:nvSpPr>
          <p:spPr>
            <a:xfrm>
              <a:off x="459692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 name="Triángulo isósceles 28">
              <a:extLst>
                <a:ext uri="{FF2B5EF4-FFF2-40B4-BE49-F238E27FC236}">
                  <a16:creationId xmlns:a16="http://schemas.microsoft.com/office/drawing/2014/main" id="{E38A7227-1C67-4D10-8F3D-9708A9BDFE5D}"/>
                </a:ext>
                <a:ext uri="{C183D7F6-B498-43B3-948B-1728B52AA6E4}">
                  <adec:decorative xmlns:adec="http://schemas.microsoft.com/office/drawing/2017/decorative" val="1"/>
                </a:ext>
              </a:extLst>
            </p:cNvPr>
            <p:cNvSpPr/>
            <p:nvPr/>
          </p:nvSpPr>
          <p:spPr>
            <a:xfrm>
              <a:off x="482676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0" name="Triángulo isósceles 29">
              <a:extLst>
                <a:ext uri="{FF2B5EF4-FFF2-40B4-BE49-F238E27FC236}">
                  <a16:creationId xmlns:a16="http://schemas.microsoft.com/office/drawing/2014/main" id="{DDD1A2C1-0BBD-41AE-B757-019DBAEE71F5}"/>
                </a:ext>
                <a:ext uri="{C183D7F6-B498-43B3-948B-1728B52AA6E4}">
                  <adec:decorative xmlns:adec="http://schemas.microsoft.com/office/drawing/2017/decorative" val="1"/>
                </a:ext>
              </a:extLst>
            </p:cNvPr>
            <p:cNvSpPr/>
            <p:nvPr/>
          </p:nvSpPr>
          <p:spPr>
            <a:xfrm>
              <a:off x="505661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1" name="Triángulo isósceles 30">
              <a:extLst>
                <a:ext uri="{FF2B5EF4-FFF2-40B4-BE49-F238E27FC236}">
                  <a16:creationId xmlns:a16="http://schemas.microsoft.com/office/drawing/2014/main" id="{7B33E18B-1689-40A6-B73E-73F0185CEE04}"/>
                </a:ext>
                <a:ext uri="{C183D7F6-B498-43B3-948B-1728B52AA6E4}">
                  <adec:decorative xmlns:adec="http://schemas.microsoft.com/office/drawing/2017/decorative" val="1"/>
                </a:ext>
              </a:extLst>
            </p:cNvPr>
            <p:cNvSpPr/>
            <p:nvPr/>
          </p:nvSpPr>
          <p:spPr>
            <a:xfrm>
              <a:off x="528645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2" name="Triángulo isósceles 31">
              <a:extLst>
                <a:ext uri="{FF2B5EF4-FFF2-40B4-BE49-F238E27FC236}">
                  <a16:creationId xmlns:a16="http://schemas.microsoft.com/office/drawing/2014/main" id="{08F57BF9-2D66-480F-B4AF-6A46002A8702}"/>
                </a:ext>
                <a:ext uri="{C183D7F6-B498-43B3-948B-1728B52AA6E4}">
                  <adec:decorative xmlns:adec="http://schemas.microsoft.com/office/drawing/2017/decorative" val="1"/>
                </a:ext>
              </a:extLst>
            </p:cNvPr>
            <p:cNvSpPr/>
            <p:nvPr/>
          </p:nvSpPr>
          <p:spPr>
            <a:xfrm>
              <a:off x="551630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3" name="Triángulo isósceles 32">
              <a:extLst>
                <a:ext uri="{FF2B5EF4-FFF2-40B4-BE49-F238E27FC236}">
                  <a16:creationId xmlns:a16="http://schemas.microsoft.com/office/drawing/2014/main" id="{C2B50285-DCDA-4A3B-BF37-9657188CF3FE}"/>
                </a:ext>
                <a:ext uri="{C183D7F6-B498-43B3-948B-1728B52AA6E4}">
                  <adec:decorative xmlns:adec="http://schemas.microsoft.com/office/drawing/2017/decorative" val="1"/>
                </a:ext>
              </a:extLst>
            </p:cNvPr>
            <p:cNvSpPr/>
            <p:nvPr/>
          </p:nvSpPr>
          <p:spPr>
            <a:xfrm>
              <a:off x="574615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4" name="Triángulo isósceles 33">
              <a:extLst>
                <a:ext uri="{FF2B5EF4-FFF2-40B4-BE49-F238E27FC236}">
                  <a16:creationId xmlns:a16="http://schemas.microsoft.com/office/drawing/2014/main" id="{118BC7D9-BBCF-46C1-A370-689C33314D79}"/>
                </a:ext>
                <a:ext uri="{C183D7F6-B498-43B3-948B-1728B52AA6E4}">
                  <adec:decorative xmlns:adec="http://schemas.microsoft.com/office/drawing/2017/decorative" val="1"/>
                </a:ext>
              </a:extLst>
            </p:cNvPr>
            <p:cNvSpPr/>
            <p:nvPr/>
          </p:nvSpPr>
          <p:spPr>
            <a:xfrm>
              <a:off x="597599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5" name="Triángulo isósceles 34">
              <a:extLst>
                <a:ext uri="{FF2B5EF4-FFF2-40B4-BE49-F238E27FC236}">
                  <a16:creationId xmlns:a16="http://schemas.microsoft.com/office/drawing/2014/main" id="{0165B034-F4E2-49F8-8485-4582049BB1D6}"/>
                </a:ext>
                <a:ext uri="{C183D7F6-B498-43B3-948B-1728B52AA6E4}">
                  <adec:decorative xmlns:adec="http://schemas.microsoft.com/office/drawing/2017/decorative" val="1"/>
                </a:ext>
              </a:extLst>
            </p:cNvPr>
            <p:cNvSpPr/>
            <p:nvPr/>
          </p:nvSpPr>
          <p:spPr>
            <a:xfrm>
              <a:off x="620584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Triángulo isósceles 35">
              <a:extLst>
                <a:ext uri="{FF2B5EF4-FFF2-40B4-BE49-F238E27FC236}">
                  <a16:creationId xmlns:a16="http://schemas.microsoft.com/office/drawing/2014/main" id="{85A1F399-C61A-408F-81C5-F656736F938F}"/>
                </a:ext>
                <a:ext uri="{C183D7F6-B498-43B3-948B-1728B52AA6E4}">
                  <adec:decorative xmlns:adec="http://schemas.microsoft.com/office/drawing/2017/decorative" val="1"/>
                </a:ext>
              </a:extLst>
            </p:cNvPr>
            <p:cNvSpPr/>
            <p:nvPr/>
          </p:nvSpPr>
          <p:spPr>
            <a:xfrm>
              <a:off x="643568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7" name="Triángulo isósceles 36">
              <a:extLst>
                <a:ext uri="{FF2B5EF4-FFF2-40B4-BE49-F238E27FC236}">
                  <a16:creationId xmlns:a16="http://schemas.microsoft.com/office/drawing/2014/main" id="{2BFC41A5-FB51-400E-953B-AC9061439A81}"/>
                </a:ext>
                <a:ext uri="{C183D7F6-B498-43B3-948B-1728B52AA6E4}">
                  <adec:decorative xmlns:adec="http://schemas.microsoft.com/office/drawing/2017/decorative" val="1"/>
                </a:ext>
              </a:extLst>
            </p:cNvPr>
            <p:cNvSpPr/>
            <p:nvPr/>
          </p:nvSpPr>
          <p:spPr>
            <a:xfrm>
              <a:off x="666553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8" name="Triángulo isósceles 37">
              <a:extLst>
                <a:ext uri="{FF2B5EF4-FFF2-40B4-BE49-F238E27FC236}">
                  <a16:creationId xmlns:a16="http://schemas.microsoft.com/office/drawing/2014/main" id="{41E65A01-0324-45CE-9EAE-FC059268F920}"/>
                </a:ext>
                <a:ext uri="{C183D7F6-B498-43B3-948B-1728B52AA6E4}">
                  <adec:decorative xmlns:adec="http://schemas.microsoft.com/office/drawing/2017/decorative" val="1"/>
                </a:ext>
              </a:extLst>
            </p:cNvPr>
            <p:cNvSpPr/>
            <p:nvPr/>
          </p:nvSpPr>
          <p:spPr>
            <a:xfrm>
              <a:off x="689538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9" name="Triángulo isósceles 38">
              <a:extLst>
                <a:ext uri="{FF2B5EF4-FFF2-40B4-BE49-F238E27FC236}">
                  <a16:creationId xmlns:a16="http://schemas.microsoft.com/office/drawing/2014/main" id="{2B16C183-D09B-4532-A520-087A67404DA7}"/>
                </a:ext>
                <a:ext uri="{C183D7F6-B498-43B3-948B-1728B52AA6E4}">
                  <adec:decorative xmlns:adec="http://schemas.microsoft.com/office/drawing/2017/decorative" val="1"/>
                </a:ext>
              </a:extLst>
            </p:cNvPr>
            <p:cNvSpPr/>
            <p:nvPr/>
          </p:nvSpPr>
          <p:spPr>
            <a:xfrm>
              <a:off x="712522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0" name="Triángulo isósceles 39">
              <a:extLst>
                <a:ext uri="{FF2B5EF4-FFF2-40B4-BE49-F238E27FC236}">
                  <a16:creationId xmlns:a16="http://schemas.microsoft.com/office/drawing/2014/main" id="{51A4B108-7162-4715-8DF1-2C054875480E}"/>
                </a:ext>
                <a:ext uri="{C183D7F6-B498-43B3-948B-1728B52AA6E4}">
                  <adec:decorative xmlns:adec="http://schemas.microsoft.com/office/drawing/2017/decorative" val="1"/>
                </a:ext>
              </a:extLst>
            </p:cNvPr>
            <p:cNvSpPr/>
            <p:nvPr/>
          </p:nvSpPr>
          <p:spPr>
            <a:xfrm>
              <a:off x="735507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1" name="Triángulo isósceles 40">
              <a:extLst>
                <a:ext uri="{FF2B5EF4-FFF2-40B4-BE49-F238E27FC236}">
                  <a16:creationId xmlns:a16="http://schemas.microsoft.com/office/drawing/2014/main" id="{466A26DF-71A7-4ED9-985C-1A140E98ECCB}"/>
                </a:ext>
                <a:ext uri="{C183D7F6-B498-43B3-948B-1728B52AA6E4}">
                  <adec:decorative xmlns:adec="http://schemas.microsoft.com/office/drawing/2017/decorative" val="1"/>
                </a:ext>
              </a:extLst>
            </p:cNvPr>
            <p:cNvSpPr/>
            <p:nvPr/>
          </p:nvSpPr>
          <p:spPr>
            <a:xfrm>
              <a:off x="758491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2" name="Triángulo isósceles 41">
              <a:extLst>
                <a:ext uri="{FF2B5EF4-FFF2-40B4-BE49-F238E27FC236}">
                  <a16:creationId xmlns:a16="http://schemas.microsoft.com/office/drawing/2014/main" id="{DEDFC1FD-3E5D-40C1-8358-284497BD6502}"/>
                </a:ext>
                <a:ext uri="{C183D7F6-B498-43B3-948B-1728B52AA6E4}">
                  <adec:decorative xmlns:adec="http://schemas.microsoft.com/office/drawing/2017/decorative" val="1"/>
                </a:ext>
              </a:extLst>
            </p:cNvPr>
            <p:cNvSpPr/>
            <p:nvPr/>
          </p:nvSpPr>
          <p:spPr>
            <a:xfrm>
              <a:off x="7814764" y="7315200"/>
              <a:ext cx="180000" cy="307012"/>
            </a:xfrm>
            <a:prstGeom prst="triangle">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3" name="Triángulo isósceles 42">
              <a:extLst>
                <a:ext uri="{FF2B5EF4-FFF2-40B4-BE49-F238E27FC236}">
                  <a16:creationId xmlns:a16="http://schemas.microsoft.com/office/drawing/2014/main" id="{CA058E28-5379-4065-88BD-781B19D2F58E}"/>
                </a:ext>
                <a:ext uri="{C183D7F6-B498-43B3-948B-1728B52AA6E4}">
                  <adec:decorative xmlns:adec="http://schemas.microsoft.com/office/drawing/2017/decorative" val="1"/>
                </a:ext>
              </a:extLst>
            </p:cNvPr>
            <p:cNvSpPr/>
            <p:nvPr/>
          </p:nvSpPr>
          <p:spPr>
            <a:xfrm>
              <a:off x="804461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4" name="Triángulo isósceles 43">
              <a:extLst>
                <a:ext uri="{FF2B5EF4-FFF2-40B4-BE49-F238E27FC236}">
                  <a16:creationId xmlns:a16="http://schemas.microsoft.com/office/drawing/2014/main" id="{C99097D4-4E31-4144-9C13-C931BE1DEE00}"/>
                </a:ext>
                <a:ext uri="{C183D7F6-B498-43B3-948B-1728B52AA6E4}">
                  <adec:decorative xmlns:adec="http://schemas.microsoft.com/office/drawing/2017/decorative" val="1"/>
                </a:ext>
              </a:extLst>
            </p:cNvPr>
            <p:cNvSpPr/>
            <p:nvPr/>
          </p:nvSpPr>
          <p:spPr>
            <a:xfrm>
              <a:off x="8734148"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5" name="Triángulo isósceles 44">
              <a:extLst>
                <a:ext uri="{FF2B5EF4-FFF2-40B4-BE49-F238E27FC236}">
                  <a16:creationId xmlns:a16="http://schemas.microsoft.com/office/drawing/2014/main" id="{46ADE4D6-1F5C-4848-979A-A9307C5F6561}"/>
                </a:ext>
                <a:ext uri="{C183D7F6-B498-43B3-948B-1728B52AA6E4}">
                  <adec:decorative xmlns:adec="http://schemas.microsoft.com/office/drawing/2017/decorative" val="1"/>
                </a:ext>
              </a:extLst>
            </p:cNvPr>
            <p:cNvSpPr/>
            <p:nvPr/>
          </p:nvSpPr>
          <p:spPr>
            <a:xfrm>
              <a:off x="8964000"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6" name="Triángulo isósceles 45">
              <a:extLst>
                <a:ext uri="{FF2B5EF4-FFF2-40B4-BE49-F238E27FC236}">
                  <a16:creationId xmlns:a16="http://schemas.microsoft.com/office/drawing/2014/main" id="{C52C0F0D-2401-4A63-8CA0-EA15BE271C76}"/>
                </a:ext>
                <a:ext uri="{C183D7F6-B498-43B3-948B-1728B52AA6E4}">
                  <adec:decorative xmlns:adec="http://schemas.microsoft.com/office/drawing/2017/decorative" val="1"/>
                </a:ext>
              </a:extLst>
            </p:cNvPr>
            <p:cNvSpPr/>
            <p:nvPr/>
          </p:nvSpPr>
          <p:spPr>
            <a:xfrm>
              <a:off x="8504302"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7" name="Triángulo isósceles 46">
              <a:extLst>
                <a:ext uri="{FF2B5EF4-FFF2-40B4-BE49-F238E27FC236}">
                  <a16:creationId xmlns:a16="http://schemas.microsoft.com/office/drawing/2014/main" id="{A709FF65-9B2E-49B6-A771-7C5A56DE21AD}"/>
                </a:ext>
                <a:ext uri="{C183D7F6-B498-43B3-948B-1728B52AA6E4}">
                  <adec:decorative xmlns:adec="http://schemas.microsoft.com/office/drawing/2017/decorative" val="1"/>
                </a:ext>
              </a:extLst>
            </p:cNvPr>
            <p:cNvSpPr/>
            <p:nvPr/>
          </p:nvSpPr>
          <p:spPr>
            <a:xfrm>
              <a:off x="8274456" y="7315200"/>
              <a:ext cx="180000" cy="307012"/>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247977610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8.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6.png"/><Relationship Id="rId5" Type="http://schemas.openxmlformats.org/officeDocument/2006/relationships/image" Target="../media/image39.png"/><Relationship Id="rId10" Type="http://schemas.openxmlformats.org/officeDocument/2006/relationships/image" Target="../media/image45.png"/><Relationship Id="rId4" Type="http://schemas.openxmlformats.org/officeDocument/2006/relationships/image" Target="../media/image38.png"/><Relationship Id="rId9" Type="http://schemas.openxmlformats.org/officeDocument/2006/relationships/image" Target="../media/image44.png"/></Relationships>
</file>

<file path=ppt/slides/_rels/slide3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7.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51.png"/><Relationship Id="rId10" Type="http://schemas.openxmlformats.org/officeDocument/2006/relationships/image" Target="../media/image38.png"/><Relationship Id="rId4" Type="http://schemas.openxmlformats.org/officeDocument/2006/relationships/image" Target="../media/image50.png"/><Relationship Id="rId9"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png"/><Relationship Id="rId18" Type="http://schemas.openxmlformats.org/officeDocument/2006/relationships/image" Target="../media/image83.png"/><Relationship Id="rId3" Type="http://schemas.openxmlformats.org/officeDocument/2006/relationships/image" Target="../media/image1.png"/><Relationship Id="rId7" Type="http://schemas.openxmlformats.org/officeDocument/2006/relationships/image" Target="../media/image72.svg"/><Relationship Id="rId12" Type="http://schemas.openxmlformats.org/officeDocument/2006/relationships/image" Target="../media/image77.gif"/><Relationship Id="rId17" Type="http://schemas.openxmlformats.org/officeDocument/2006/relationships/image" Target="../media/image82.jpeg"/><Relationship Id="rId2" Type="http://schemas.openxmlformats.org/officeDocument/2006/relationships/notesSlide" Target="../notesSlides/notesSlide50.xml"/><Relationship Id="rId16" Type="http://schemas.openxmlformats.org/officeDocument/2006/relationships/image" Target="../media/image81.png"/><Relationship Id="rId1" Type="http://schemas.openxmlformats.org/officeDocument/2006/relationships/slideLayout" Target="../slideLayouts/slideLayout12.xml"/><Relationship Id="rId6" Type="http://schemas.openxmlformats.org/officeDocument/2006/relationships/image" Target="../media/image71.png"/><Relationship Id="rId11" Type="http://schemas.openxmlformats.org/officeDocument/2006/relationships/image" Target="../media/image76.jpeg"/><Relationship Id="rId5" Type="http://schemas.openxmlformats.org/officeDocument/2006/relationships/image" Target="../media/image70.jpeg"/><Relationship Id="rId15" Type="http://schemas.openxmlformats.org/officeDocument/2006/relationships/image" Target="../media/image80.jpeg"/><Relationship Id="rId10" Type="http://schemas.openxmlformats.org/officeDocument/2006/relationships/image" Target="../media/image75.jpeg"/><Relationship Id="rId4" Type="http://schemas.openxmlformats.org/officeDocument/2006/relationships/image" Target="../media/image2.jpg"/><Relationship Id="rId9" Type="http://schemas.openxmlformats.org/officeDocument/2006/relationships/image" Target="../media/image74.png"/><Relationship Id="rId14" Type="http://schemas.openxmlformats.org/officeDocument/2006/relationships/image" Target="../media/image79.jpg"/></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image" Target="../media/image85.png"/></Relationships>
</file>

<file path=ppt/slides/_rels/slide5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69000">
              <a:srgbClr val="002060">
                <a:alpha val="69804"/>
              </a:srgbClr>
            </a:gs>
            <a:gs pos="100000">
              <a:schemeClr val="bg1"/>
            </a:gs>
          </a:gsLst>
          <a:lin ang="5400000" scaled="1"/>
        </a:gradFill>
        <a:effectLst/>
      </p:bgPr>
    </p:bg>
    <p:spTree>
      <p:nvGrpSpPr>
        <p:cNvPr id="1" name=""/>
        <p:cNvGrpSpPr/>
        <p:nvPr/>
      </p:nvGrpSpPr>
      <p:grpSpPr>
        <a:xfrm>
          <a:off x="0" y="0"/>
          <a:ext cx="0" cy="0"/>
          <a:chOff x="0" y="0"/>
          <a:chExt cx="0" cy="0"/>
        </a:xfrm>
      </p:grpSpPr>
      <p:pic>
        <p:nvPicPr>
          <p:cNvPr id="5" name="Imagen 4" descr="Logo Ciencias y Artes para el Diseño">
            <a:extLst>
              <a:ext uri="{FF2B5EF4-FFF2-40B4-BE49-F238E27FC236}">
                <a16:creationId xmlns:a16="http://schemas.microsoft.com/office/drawing/2014/main" id="{F318E9BF-51D7-46EB-A09D-327CF2D5556B}"/>
              </a:ext>
              <a:ext uri="{C183D7F6-B498-43B3-948B-1728B52AA6E4}">
                <adec:decorative xmlns:adec="http://schemas.microsoft.com/office/drawing/2017/decorative" val="0"/>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59895" y="5807487"/>
            <a:ext cx="1691943" cy="900000"/>
          </a:xfrm>
          <a:prstGeom prst="rect">
            <a:avLst/>
          </a:prstGeom>
        </p:spPr>
      </p:pic>
      <p:pic>
        <p:nvPicPr>
          <p:cNvPr id="9" name="Imagen 8" descr="Logo UAM Azcapotzalco">
            <a:extLst>
              <a:ext uri="{FF2B5EF4-FFF2-40B4-BE49-F238E27FC236}">
                <a16:creationId xmlns:a16="http://schemas.microsoft.com/office/drawing/2014/main" id="{8F2B3158-E333-4B08-8DF7-A7F3A909B55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2163" y="5807487"/>
            <a:ext cx="3468539" cy="900000"/>
          </a:xfrm>
          <a:prstGeom prst="rect">
            <a:avLst/>
          </a:prstGeom>
        </p:spPr>
      </p:pic>
      <p:sp>
        <p:nvSpPr>
          <p:cNvPr id="3" name="Subtítulo 2">
            <a:extLst>
              <a:ext uri="{FF2B5EF4-FFF2-40B4-BE49-F238E27FC236}">
                <a16:creationId xmlns:a16="http://schemas.microsoft.com/office/drawing/2014/main" id="{47854BD3-842B-4BD4-BDE3-BAD0E2642988}"/>
              </a:ext>
            </a:extLst>
          </p:cNvPr>
          <p:cNvSpPr>
            <a:spLocks noGrp="1"/>
          </p:cNvSpPr>
          <p:nvPr>
            <p:ph type="subTitle" idx="1"/>
          </p:nvPr>
        </p:nvSpPr>
        <p:spPr>
          <a:xfrm>
            <a:off x="792162" y="3418897"/>
            <a:ext cx="7559676" cy="1620000"/>
          </a:xfrm>
        </p:spPr>
        <p:txBody>
          <a:bodyPr>
            <a:normAutofit/>
          </a:bodyPr>
          <a:lstStyle/>
          <a:p>
            <a:r>
              <a:rPr lang="es-MX"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Francisco E. Torres García</a:t>
            </a:r>
          </a:p>
          <a:p>
            <a:pPr>
              <a:lnSpc>
                <a:spcPct val="150000"/>
              </a:lnSpc>
            </a:pPr>
            <a:br>
              <a:rPr lang="es-MX" sz="1600" dirty="0">
                <a:solidFill>
                  <a:schemeClr val="bg1"/>
                </a:solidFill>
                <a:latin typeface="Arial" panose="020B0604020202020204" pitchFamily="34" charset="0"/>
                <a:cs typeface="Arial" panose="020B0604020202020204" pitchFamily="34" charset="0"/>
              </a:rPr>
            </a:br>
            <a:r>
              <a:rPr lang="es-MX" sz="1600" i="1" dirty="0">
                <a:solidFill>
                  <a:schemeClr val="bg1"/>
                </a:solidFill>
                <a:latin typeface="Arial" panose="020B0604020202020204" pitchFamily="34" charset="0"/>
                <a:cs typeface="Arial" panose="020B0604020202020204" pitchFamily="34" charset="0"/>
              </a:rPr>
              <a:t>Tesis para optar por el grado de Doctor en Diseño </a:t>
            </a:r>
            <a:br>
              <a:rPr lang="es-MX" sz="1600" dirty="0">
                <a:solidFill>
                  <a:schemeClr val="bg1"/>
                </a:solidFill>
                <a:latin typeface="Arial" panose="020B0604020202020204" pitchFamily="34" charset="0"/>
                <a:cs typeface="Arial" panose="020B0604020202020204" pitchFamily="34" charset="0"/>
              </a:rPr>
            </a:br>
            <a:r>
              <a:rPr lang="es-MX" sz="1600" i="1" dirty="0">
                <a:solidFill>
                  <a:schemeClr val="bg1"/>
                </a:solidFill>
                <a:latin typeface="Arial" panose="020B0604020202020204" pitchFamily="34" charset="0"/>
                <a:cs typeface="Arial" panose="020B0604020202020204" pitchFamily="34" charset="0"/>
              </a:rPr>
              <a:t>Posgrado en Diseño y Visualización de la Información</a:t>
            </a:r>
            <a:endParaRPr lang="es-MX" sz="1600" dirty="0">
              <a:solidFill>
                <a:schemeClr val="bg1"/>
              </a:solidFill>
            </a:endParaRPr>
          </a:p>
        </p:txBody>
      </p:sp>
      <p:sp>
        <p:nvSpPr>
          <p:cNvPr id="2" name="Título 1">
            <a:extLst>
              <a:ext uri="{FF2B5EF4-FFF2-40B4-BE49-F238E27FC236}">
                <a16:creationId xmlns:a16="http://schemas.microsoft.com/office/drawing/2014/main" id="{A7E286FF-3A0F-4E1C-BBF7-22457CBBC22F}"/>
              </a:ext>
            </a:extLst>
          </p:cNvPr>
          <p:cNvSpPr>
            <a:spLocks noGrp="1"/>
          </p:cNvSpPr>
          <p:nvPr>
            <p:ph type="ctrTitle"/>
          </p:nvPr>
        </p:nvSpPr>
        <p:spPr>
          <a:xfrm>
            <a:off x="792162" y="1030307"/>
            <a:ext cx="7559676" cy="1620000"/>
          </a:xfrm>
        </p:spPr>
        <p:txBody>
          <a:bodyPr anchor="t" anchorCtr="0">
            <a:noAutofit/>
          </a:bodyPr>
          <a:lstStyle/>
          <a:p>
            <a:pPr>
              <a:lnSpc>
                <a:spcPct val="130000"/>
              </a:lnSpc>
            </a:pPr>
            <a:r>
              <a:rPr lang="es-MX" sz="2400" b="1"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t>Competencias en Tecnologías</a:t>
            </a:r>
            <a:br>
              <a:rPr lang="es-MX" sz="2400" b="1"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br>
            <a:r>
              <a:rPr lang="es-MX" sz="2400" b="1"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t>de la Información y las Comunicaciones </a:t>
            </a:r>
            <a:br>
              <a:rPr lang="es-MX" sz="2400" b="1"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br>
            <a:r>
              <a:rPr lang="es-MX" sz="2100" b="1"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t>para diseñadores de la comunicación gráfica </a:t>
            </a:r>
          </a:p>
        </p:txBody>
      </p:sp>
    </p:spTree>
    <p:extLst>
      <p:ext uri="{BB962C8B-B14F-4D97-AF65-F5344CB8AC3E}">
        <p14:creationId xmlns:p14="http://schemas.microsoft.com/office/powerpoint/2010/main" val="396619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5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50"/>
                                        <p:tgtEl>
                                          <p:spTgt spid="3">
                                            <p:txEl>
                                              <p:pRg st="1" end="1"/>
                                            </p:txEl>
                                          </p:spTgt>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5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5000"/>
                <a:lumOff val="75000"/>
              </a:schemeClr>
            </a:gs>
            <a:gs pos="43000">
              <a:schemeClr val="tx2">
                <a:lumMod val="70000"/>
                <a:lumOff val="30000"/>
              </a:schemeClr>
            </a:gs>
            <a:gs pos="74000">
              <a:schemeClr val="accent1">
                <a:lumMod val="80000"/>
                <a:lumOff val="20000"/>
              </a:schemeClr>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20" name="Triángulo isósceles 119" descr="Marcador de avance de tiempo">
            <a:extLst>
              <a:ext uri="{FF2B5EF4-FFF2-40B4-BE49-F238E27FC236}">
                <a16:creationId xmlns:a16="http://schemas.microsoft.com/office/drawing/2014/main" id="{22A19487-5269-40CF-8E3F-A647365BECBB}"/>
              </a:ext>
            </a:extLst>
          </p:cNvPr>
          <p:cNvSpPr/>
          <p:nvPr/>
        </p:nvSpPr>
        <p:spPr>
          <a:xfrm flipV="1">
            <a:off x="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6" name="Rounded Rectangle 14">
            <a:extLst>
              <a:ext uri="{FF2B5EF4-FFF2-40B4-BE49-F238E27FC236}">
                <a16:creationId xmlns:a16="http://schemas.microsoft.com/office/drawing/2014/main" id="{EE19A921-80B6-4DC5-95D5-70E2DD867B82}"/>
              </a:ext>
            </a:extLst>
          </p:cNvPr>
          <p:cNvSpPr/>
          <p:nvPr/>
        </p:nvSpPr>
        <p:spPr>
          <a:xfrm>
            <a:off x="252000" y="909717"/>
            <a:ext cx="8640000"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4" name="Grupo 313">
            <a:extLst>
              <a:ext uri="{FF2B5EF4-FFF2-40B4-BE49-F238E27FC236}">
                <a16:creationId xmlns:a16="http://schemas.microsoft.com/office/drawing/2014/main" id="{D489328C-C060-4CEB-8CFD-2B87B39A86DD}"/>
              </a:ext>
            </a:extLst>
          </p:cNvPr>
          <p:cNvGrpSpPr/>
          <p:nvPr/>
        </p:nvGrpSpPr>
        <p:grpSpPr>
          <a:xfrm>
            <a:off x="5962822" y="2395665"/>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4141508" y="3550057"/>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4442484" y="2806663"/>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2892270" y="3210332"/>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355552" y="3624426"/>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5196405" y="2038264"/>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6033143" y="1392748"/>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2117953" y="2865888"/>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2384947" y="2214387"/>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sp>
        <p:nvSpPr>
          <p:cNvPr id="121" name="CuadroTexto 120">
            <a:extLst>
              <a:ext uri="{FF2B5EF4-FFF2-40B4-BE49-F238E27FC236}">
                <a16:creationId xmlns:a16="http://schemas.microsoft.com/office/drawing/2014/main" id="{B17D6E0A-AF92-44FA-85F5-2425E360BA34}"/>
              </a:ext>
            </a:extLst>
          </p:cNvPr>
          <p:cNvSpPr txBox="1"/>
          <p:nvPr/>
        </p:nvSpPr>
        <p:spPr>
          <a:xfrm>
            <a:off x="425003" y="123073"/>
            <a:ext cx="4771402" cy="523220"/>
          </a:xfrm>
          <a:prstGeom prst="rect">
            <a:avLst/>
          </a:prstGeom>
          <a:noFill/>
        </p:spPr>
        <p:txBody>
          <a:bodyPr wrap="square" rtlCol="0">
            <a:spAutoFit/>
          </a:bodyPr>
          <a:lstStyle/>
          <a:p>
            <a:pPr lvl="0"/>
            <a:r>
              <a:rPr lang="es-MX" sz="2800"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t>Escenario general</a:t>
            </a:r>
            <a:endParaRPr lang="es-MX" sz="1600"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368209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2222E-6 -1.48148E-6 L 0.97691 0.00741 " pathEditMode="relative" rAng="0" ptsTypes="AA">
                                      <p:cBhvr>
                                        <p:cTn id="6" dur="2000" fill="hold"/>
                                        <p:tgtEl>
                                          <p:spTgt spid="120"/>
                                        </p:tgtEl>
                                        <p:attrNameLst>
                                          <p:attrName>ppt_x</p:attrName>
                                          <p:attrName>ppt_y</p:attrName>
                                        </p:attrNameLst>
                                      </p:cBhvr>
                                      <p:rCtr x="48837" y="370"/>
                                    </p:animMotion>
                                  </p:childTnLst>
                                </p:cTn>
                              </p:par>
                            </p:childTnLst>
                          </p:cTn>
                        </p:par>
                        <p:par>
                          <p:cTn id="7" fill="hold">
                            <p:stCondLst>
                              <p:cond delay="2000"/>
                            </p:stCondLst>
                            <p:childTnLst>
                              <p:par>
                                <p:cTn id="8" presetID="27" presetClass="emph" presetSubtype="0" fill="remove" grpId="1" nodeType="afterEffect">
                                  <p:stCondLst>
                                    <p:cond delay="0"/>
                                  </p:stCondLst>
                                  <p:childTnLst>
                                    <p:animClr clrSpc="rgb" dir="cw">
                                      <p:cBhvr override="childStyle">
                                        <p:cTn id="9" dur="250" autoRev="1" fill="remove"/>
                                        <p:tgtEl>
                                          <p:spTgt spid="120"/>
                                        </p:tgtEl>
                                        <p:attrNameLst>
                                          <p:attrName>style.color</p:attrName>
                                        </p:attrNameLst>
                                      </p:cBhvr>
                                      <p:to>
                                        <a:srgbClr val="FF0000"/>
                                      </p:to>
                                    </p:animClr>
                                    <p:animClr clrSpc="rgb" dir="cw">
                                      <p:cBhvr>
                                        <p:cTn id="10" dur="250" autoRev="1" fill="remove"/>
                                        <p:tgtEl>
                                          <p:spTgt spid="120"/>
                                        </p:tgtEl>
                                        <p:attrNameLst>
                                          <p:attrName>fillcolor</p:attrName>
                                        </p:attrNameLst>
                                      </p:cBhvr>
                                      <p:to>
                                        <a:srgbClr val="FF0000"/>
                                      </p:to>
                                    </p:animClr>
                                    <p:set>
                                      <p:cBhvr>
                                        <p:cTn id="11" dur="250" autoRev="1" fill="remove"/>
                                        <p:tgtEl>
                                          <p:spTgt spid="120"/>
                                        </p:tgtEl>
                                        <p:attrNameLst>
                                          <p:attrName>fill.type</p:attrName>
                                        </p:attrNameLst>
                                      </p:cBhvr>
                                      <p:to>
                                        <p:strVal val="solid"/>
                                      </p:to>
                                    </p:set>
                                    <p:set>
                                      <p:cBhvr>
                                        <p:cTn id="12" dur="250" autoRev="1" fill="remove"/>
                                        <p:tgtEl>
                                          <p:spTgt spid="120"/>
                                        </p:tgtEl>
                                        <p:attrNameLst>
                                          <p:attrName>fill.on</p:attrName>
                                        </p:attrNameLst>
                                      </p:cBhvr>
                                      <p:to>
                                        <p:strVal val="true"/>
                                      </p:to>
                                    </p:set>
                                  </p:childTnLst>
                                </p:cTn>
                              </p:par>
                            </p:childTnLst>
                          </p:cTn>
                        </p:par>
                        <p:par>
                          <p:cTn id="13" fill="hold">
                            <p:stCondLst>
                              <p:cond delay="2500"/>
                            </p:stCondLst>
                            <p:childTnLst>
                              <p:par>
                                <p:cTn id="14" presetID="42" presetClass="path" presetSubtype="0" accel="50000" decel="50000" fill="hold" grpId="2" nodeType="afterEffect">
                                  <p:stCondLst>
                                    <p:cond delay="0"/>
                                  </p:stCondLst>
                                  <p:childTnLst>
                                    <p:animMotion origin="layout" path="M 0.97691 0.00741 L 0 -3.7037E-6 " pathEditMode="relative" rAng="0" ptsTypes="AA">
                                      <p:cBhvr>
                                        <p:cTn id="15" dur="2000" fill="hold"/>
                                        <p:tgtEl>
                                          <p:spTgt spid="120"/>
                                        </p:tgtEl>
                                        <p:attrNameLst>
                                          <p:attrName>ppt_x</p:attrName>
                                          <p:attrName>ppt_y</p:attrName>
                                        </p:attrNameLst>
                                      </p:cBhvr>
                                      <p:rCtr x="-49340" y="-208"/>
                                    </p:animMotion>
                                  </p:childTnLst>
                                </p:cTn>
                              </p:par>
                            </p:childTnLst>
                          </p:cTn>
                        </p:par>
                        <p:par>
                          <p:cTn id="16" fill="hold">
                            <p:stCondLst>
                              <p:cond delay="4500"/>
                            </p:stCondLst>
                            <p:childTnLst>
                              <p:par>
                                <p:cTn id="17" presetID="27" presetClass="emph" presetSubtype="0" fill="remove" grpId="3" nodeType="afterEffect">
                                  <p:stCondLst>
                                    <p:cond delay="0"/>
                                  </p:stCondLst>
                                  <p:childTnLst>
                                    <p:animClr clrSpc="rgb" dir="cw">
                                      <p:cBhvr override="childStyle">
                                        <p:cTn id="18" dur="250" autoRev="1" fill="remove"/>
                                        <p:tgtEl>
                                          <p:spTgt spid="120"/>
                                        </p:tgtEl>
                                        <p:attrNameLst>
                                          <p:attrName>style.color</p:attrName>
                                        </p:attrNameLst>
                                      </p:cBhvr>
                                      <p:to>
                                        <a:srgbClr val="FF0000"/>
                                      </p:to>
                                    </p:animClr>
                                    <p:animClr clrSpc="rgb" dir="cw">
                                      <p:cBhvr>
                                        <p:cTn id="19" dur="250" autoRev="1" fill="remove"/>
                                        <p:tgtEl>
                                          <p:spTgt spid="120"/>
                                        </p:tgtEl>
                                        <p:attrNameLst>
                                          <p:attrName>fillcolor</p:attrName>
                                        </p:attrNameLst>
                                      </p:cBhvr>
                                      <p:to>
                                        <a:srgbClr val="FF0000"/>
                                      </p:to>
                                    </p:animClr>
                                    <p:set>
                                      <p:cBhvr>
                                        <p:cTn id="20" dur="250" autoRev="1" fill="remove"/>
                                        <p:tgtEl>
                                          <p:spTgt spid="120"/>
                                        </p:tgtEl>
                                        <p:attrNameLst>
                                          <p:attrName>fill.type</p:attrName>
                                        </p:attrNameLst>
                                      </p:cBhvr>
                                      <p:to>
                                        <p:strVal val="solid"/>
                                      </p:to>
                                    </p:set>
                                    <p:set>
                                      <p:cBhvr>
                                        <p:cTn id="21" dur="250" autoRev="1" fill="remove"/>
                                        <p:tgtEl>
                                          <p:spTgt spid="120"/>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19"/>
                                        </p:tgtEl>
                                        <p:attrNameLst>
                                          <p:attrName>style.visibility</p:attrName>
                                        </p:attrNameLst>
                                      </p:cBhvr>
                                      <p:to>
                                        <p:strVal val="visible"/>
                                      </p:to>
                                    </p:set>
                                    <p:animEffect transition="in" filter="fade">
                                      <p:cBhvr>
                                        <p:cTn id="26" dur="250"/>
                                        <p:tgtEl>
                                          <p:spTgt spid="319"/>
                                        </p:tgtEl>
                                      </p:cBhvr>
                                    </p:animEffect>
                                  </p:childTnLst>
                                </p:cTn>
                              </p:par>
                            </p:childTnLst>
                          </p:cTn>
                        </p:par>
                        <p:par>
                          <p:cTn id="27" fill="hold">
                            <p:stCondLst>
                              <p:cond delay="250"/>
                            </p:stCondLst>
                            <p:childTnLst>
                              <p:par>
                                <p:cTn id="28" presetID="2" presetClass="entr" presetSubtype="2" fill="hold" nodeType="afterEffect">
                                  <p:stCondLst>
                                    <p:cond delay="0"/>
                                  </p:stCondLst>
                                  <p:childTnLst>
                                    <p:set>
                                      <p:cBhvr>
                                        <p:cTn id="29" dur="1" fill="hold">
                                          <p:stCondLst>
                                            <p:cond delay="0"/>
                                          </p:stCondLst>
                                        </p:cTn>
                                        <p:tgtEl>
                                          <p:spTgt spid="318"/>
                                        </p:tgtEl>
                                        <p:attrNameLst>
                                          <p:attrName>style.visibility</p:attrName>
                                        </p:attrNameLst>
                                      </p:cBhvr>
                                      <p:to>
                                        <p:strVal val="visible"/>
                                      </p:to>
                                    </p:set>
                                    <p:anim calcmode="lin" valueType="num">
                                      <p:cBhvr additive="base">
                                        <p:cTn id="30" dur="250" fill="hold"/>
                                        <p:tgtEl>
                                          <p:spTgt spid="318"/>
                                        </p:tgtEl>
                                        <p:attrNameLst>
                                          <p:attrName>ppt_x</p:attrName>
                                        </p:attrNameLst>
                                      </p:cBhvr>
                                      <p:tavLst>
                                        <p:tav tm="0">
                                          <p:val>
                                            <p:strVal val="1+#ppt_w/2"/>
                                          </p:val>
                                        </p:tav>
                                        <p:tav tm="100000">
                                          <p:val>
                                            <p:strVal val="#ppt_x"/>
                                          </p:val>
                                        </p:tav>
                                      </p:tavLst>
                                    </p:anim>
                                    <p:anim calcmode="lin" valueType="num">
                                      <p:cBhvr additive="base">
                                        <p:cTn id="31" dur="250" fill="hold"/>
                                        <p:tgtEl>
                                          <p:spTgt spid="318"/>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2" fill="hold" nodeType="afterEffect">
                                  <p:stCondLst>
                                    <p:cond delay="0"/>
                                  </p:stCondLst>
                                  <p:childTnLst>
                                    <p:set>
                                      <p:cBhvr>
                                        <p:cTn id="34" dur="1" fill="hold">
                                          <p:stCondLst>
                                            <p:cond delay="0"/>
                                          </p:stCondLst>
                                        </p:cTn>
                                        <p:tgtEl>
                                          <p:spTgt spid="316"/>
                                        </p:tgtEl>
                                        <p:attrNameLst>
                                          <p:attrName>style.visibility</p:attrName>
                                        </p:attrNameLst>
                                      </p:cBhvr>
                                      <p:to>
                                        <p:strVal val="visible"/>
                                      </p:to>
                                    </p:set>
                                    <p:anim calcmode="lin" valueType="num">
                                      <p:cBhvr additive="base">
                                        <p:cTn id="35" dur="250" fill="hold"/>
                                        <p:tgtEl>
                                          <p:spTgt spid="316"/>
                                        </p:tgtEl>
                                        <p:attrNameLst>
                                          <p:attrName>ppt_x</p:attrName>
                                        </p:attrNameLst>
                                      </p:cBhvr>
                                      <p:tavLst>
                                        <p:tav tm="0">
                                          <p:val>
                                            <p:strVal val="1+#ppt_w/2"/>
                                          </p:val>
                                        </p:tav>
                                        <p:tav tm="100000">
                                          <p:val>
                                            <p:strVal val="#ppt_x"/>
                                          </p:val>
                                        </p:tav>
                                      </p:tavLst>
                                    </p:anim>
                                    <p:anim calcmode="lin" valueType="num">
                                      <p:cBhvr additive="base">
                                        <p:cTn id="36" dur="250" fill="hold"/>
                                        <p:tgtEl>
                                          <p:spTgt spid="316"/>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2" presetClass="entr" presetSubtype="2" fill="hold" nodeType="afterEffect">
                                  <p:stCondLst>
                                    <p:cond delay="0"/>
                                  </p:stCondLst>
                                  <p:childTnLst>
                                    <p:set>
                                      <p:cBhvr>
                                        <p:cTn id="39" dur="1" fill="hold">
                                          <p:stCondLst>
                                            <p:cond delay="0"/>
                                          </p:stCondLst>
                                        </p:cTn>
                                        <p:tgtEl>
                                          <p:spTgt spid="314"/>
                                        </p:tgtEl>
                                        <p:attrNameLst>
                                          <p:attrName>style.visibility</p:attrName>
                                        </p:attrNameLst>
                                      </p:cBhvr>
                                      <p:to>
                                        <p:strVal val="visible"/>
                                      </p:to>
                                    </p:set>
                                    <p:anim calcmode="lin" valueType="num">
                                      <p:cBhvr additive="base">
                                        <p:cTn id="40" dur="250" fill="hold"/>
                                        <p:tgtEl>
                                          <p:spTgt spid="314"/>
                                        </p:tgtEl>
                                        <p:attrNameLst>
                                          <p:attrName>ppt_x</p:attrName>
                                        </p:attrNameLst>
                                      </p:cBhvr>
                                      <p:tavLst>
                                        <p:tav tm="0">
                                          <p:val>
                                            <p:strVal val="1+#ppt_w/2"/>
                                          </p:val>
                                        </p:tav>
                                        <p:tav tm="100000">
                                          <p:val>
                                            <p:strVal val="#ppt_x"/>
                                          </p:val>
                                        </p:tav>
                                      </p:tavLst>
                                    </p:anim>
                                    <p:anim calcmode="lin" valueType="num">
                                      <p:cBhvr additive="base">
                                        <p:cTn id="41" dur="250" fill="hold"/>
                                        <p:tgtEl>
                                          <p:spTgt spid="31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1" fill="hold" nodeType="clickEffect">
                                  <p:stCondLst>
                                    <p:cond delay="0"/>
                                  </p:stCondLst>
                                  <p:childTnLst>
                                    <p:set>
                                      <p:cBhvr>
                                        <p:cTn id="45" dur="1" fill="hold">
                                          <p:stCondLst>
                                            <p:cond delay="0"/>
                                          </p:stCondLst>
                                        </p:cTn>
                                        <p:tgtEl>
                                          <p:spTgt spid="334"/>
                                        </p:tgtEl>
                                        <p:attrNameLst>
                                          <p:attrName>style.visibility</p:attrName>
                                        </p:attrNameLst>
                                      </p:cBhvr>
                                      <p:to>
                                        <p:strVal val="visible"/>
                                      </p:to>
                                    </p:set>
                                    <p:anim calcmode="lin" valueType="num">
                                      <p:cBhvr additive="base">
                                        <p:cTn id="46" dur="250" fill="hold"/>
                                        <p:tgtEl>
                                          <p:spTgt spid="334"/>
                                        </p:tgtEl>
                                        <p:attrNameLst>
                                          <p:attrName>ppt_x</p:attrName>
                                        </p:attrNameLst>
                                      </p:cBhvr>
                                      <p:tavLst>
                                        <p:tav tm="0">
                                          <p:val>
                                            <p:strVal val="#ppt_x"/>
                                          </p:val>
                                        </p:tav>
                                        <p:tav tm="100000">
                                          <p:val>
                                            <p:strVal val="#ppt_x"/>
                                          </p:val>
                                        </p:tav>
                                      </p:tavLst>
                                    </p:anim>
                                    <p:anim calcmode="lin" valueType="num">
                                      <p:cBhvr additive="base">
                                        <p:cTn id="47" dur="250" fill="hold"/>
                                        <p:tgtEl>
                                          <p:spTgt spid="334"/>
                                        </p:tgtEl>
                                        <p:attrNameLst>
                                          <p:attrName>ppt_y</p:attrName>
                                        </p:attrNameLst>
                                      </p:cBhvr>
                                      <p:tavLst>
                                        <p:tav tm="0">
                                          <p:val>
                                            <p:strVal val="0-#ppt_h/2"/>
                                          </p:val>
                                        </p:tav>
                                        <p:tav tm="100000">
                                          <p:val>
                                            <p:strVal val="#ppt_y"/>
                                          </p:val>
                                        </p:tav>
                                      </p:tavLst>
                                    </p:anim>
                                  </p:childTnLst>
                                </p:cTn>
                              </p:par>
                            </p:childTnLst>
                          </p:cTn>
                        </p:par>
                        <p:par>
                          <p:cTn id="48" fill="hold">
                            <p:stCondLst>
                              <p:cond delay="250"/>
                            </p:stCondLst>
                            <p:childTnLst>
                              <p:par>
                                <p:cTn id="49" presetID="2" presetClass="entr" presetSubtype="8" fill="hold" nodeType="afterEffect">
                                  <p:stCondLst>
                                    <p:cond delay="0"/>
                                  </p:stCondLst>
                                  <p:childTnLst>
                                    <p:set>
                                      <p:cBhvr>
                                        <p:cTn id="50" dur="1" fill="hold">
                                          <p:stCondLst>
                                            <p:cond delay="0"/>
                                          </p:stCondLst>
                                        </p:cTn>
                                        <p:tgtEl>
                                          <p:spTgt spid="335"/>
                                        </p:tgtEl>
                                        <p:attrNameLst>
                                          <p:attrName>style.visibility</p:attrName>
                                        </p:attrNameLst>
                                      </p:cBhvr>
                                      <p:to>
                                        <p:strVal val="visible"/>
                                      </p:to>
                                    </p:set>
                                    <p:anim calcmode="lin" valueType="num">
                                      <p:cBhvr additive="base">
                                        <p:cTn id="51" dur="250" fill="hold"/>
                                        <p:tgtEl>
                                          <p:spTgt spid="335"/>
                                        </p:tgtEl>
                                        <p:attrNameLst>
                                          <p:attrName>ppt_x</p:attrName>
                                        </p:attrNameLst>
                                      </p:cBhvr>
                                      <p:tavLst>
                                        <p:tav tm="0">
                                          <p:val>
                                            <p:strVal val="0-#ppt_w/2"/>
                                          </p:val>
                                        </p:tav>
                                        <p:tav tm="100000">
                                          <p:val>
                                            <p:strVal val="#ppt_x"/>
                                          </p:val>
                                        </p:tav>
                                      </p:tavLst>
                                    </p:anim>
                                    <p:anim calcmode="lin" valueType="num">
                                      <p:cBhvr additive="base">
                                        <p:cTn id="52" dur="250" fill="hold"/>
                                        <p:tgtEl>
                                          <p:spTgt spid="335"/>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 presetClass="entr" presetSubtype="2" fill="hold" nodeType="afterEffect">
                                  <p:stCondLst>
                                    <p:cond delay="0"/>
                                  </p:stCondLst>
                                  <p:childTnLst>
                                    <p:set>
                                      <p:cBhvr>
                                        <p:cTn id="55" dur="1" fill="hold">
                                          <p:stCondLst>
                                            <p:cond delay="0"/>
                                          </p:stCondLst>
                                        </p:cTn>
                                        <p:tgtEl>
                                          <p:spTgt spid="332"/>
                                        </p:tgtEl>
                                        <p:attrNameLst>
                                          <p:attrName>style.visibility</p:attrName>
                                        </p:attrNameLst>
                                      </p:cBhvr>
                                      <p:to>
                                        <p:strVal val="visible"/>
                                      </p:to>
                                    </p:set>
                                    <p:anim calcmode="lin" valueType="num">
                                      <p:cBhvr additive="base">
                                        <p:cTn id="56" dur="250" fill="hold"/>
                                        <p:tgtEl>
                                          <p:spTgt spid="332"/>
                                        </p:tgtEl>
                                        <p:attrNameLst>
                                          <p:attrName>ppt_x</p:attrName>
                                        </p:attrNameLst>
                                      </p:cBhvr>
                                      <p:tavLst>
                                        <p:tav tm="0">
                                          <p:val>
                                            <p:strVal val="1+#ppt_w/2"/>
                                          </p:val>
                                        </p:tav>
                                        <p:tav tm="100000">
                                          <p:val>
                                            <p:strVal val="#ppt_x"/>
                                          </p:val>
                                        </p:tav>
                                      </p:tavLst>
                                    </p:anim>
                                    <p:anim calcmode="lin" valueType="num">
                                      <p:cBhvr additive="base">
                                        <p:cTn id="57" dur="250" fill="hold"/>
                                        <p:tgtEl>
                                          <p:spTgt spid="33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15"/>
                                        </p:tgtEl>
                                        <p:attrNameLst>
                                          <p:attrName>style.visibility</p:attrName>
                                        </p:attrNameLst>
                                      </p:cBhvr>
                                      <p:to>
                                        <p:strVal val="visible"/>
                                      </p:to>
                                    </p:set>
                                    <p:anim calcmode="lin" valueType="num">
                                      <p:cBhvr additive="base">
                                        <p:cTn id="62" dur="250" fill="hold"/>
                                        <p:tgtEl>
                                          <p:spTgt spid="315"/>
                                        </p:tgtEl>
                                        <p:attrNameLst>
                                          <p:attrName>ppt_x</p:attrName>
                                        </p:attrNameLst>
                                      </p:cBhvr>
                                      <p:tavLst>
                                        <p:tav tm="0">
                                          <p:val>
                                            <p:strVal val="#ppt_x"/>
                                          </p:val>
                                        </p:tav>
                                        <p:tav tm="100000">
                                          <p:val>
                                            <p:strVal val="#ppt_x"/>
                                          </p:val>
                                        </p:tav>
                                      </p:tavLst>
                                    </p:anim>
                                    <p:anim calcmode="lin" valueType="num">
                                      <p:cBhvr additive="base">
                                        <p:cTn id="63" dur="250" fill="hold"/>
                                        <p:tgtEl>
                                          <p:spTgt spid="315"/>
                                        </p:tgtEl>
                                        <p:attrNameLst>
                                          <p:attrName>ppt_y</p:attrName>
                                        </p:attrNameLst>
                                      </p:cBhvr>
                                      <p:tavLst>
                                        <p:tav tm="0">
                                          <p:val>
                                            <p:strVal val="1+#ppt_h/2"/>
                                          </p:val>
                                        </p:tav>
                                        <p:tav tm="100000">
                                          <p:val>
                                            <p:strVal val="#ppt_y"/>
                                          </p:val>
                                        </p:tav>
                                      </p:tavLst>
                                    </p:anim>
                                  </p:childTnLst>
                                </p:cTn>
                              </p:par>
                            </p:childTnLst>
                          </p:cTn>
                        </p:par>
                        <p:par>
                          <p:cTn id="64" fill="hold">
                            <p:stCondLst>
                              <p:cond delay="250"/>
                            </p:stCondLst>
                            <p:childTnLst>
                              <p:par>
                                <p:cTn id="65" presetID="2" presetClass="entr" presetSubtype="1" fill="hold" nodeType="afterEffect">
                                  <p:stCondLst>
                                    <p:cond delay="0"/>
                                  </p:stCondLst>
                                  <p:childTnLst>
                                    <p:set>
                                      <p:cBhvr>
                                        <p:cTn id="66" dur="1" fill="hold">
                                          <p:stCondLst>
                                            <p:cond delay="0"/>
                                          </p:stCondLst>
                                        </p:cTn>
                                        <p:tgtEl>
                                          <p:spTgt spid="337"/>
                                        </p:tgtEl>
                                        <p:attrNameLst>
                                          <p:attrName>style.visibility</p:attrName>
                                        </p:attrNameLst>
                                      </p:cBhvr>
                                      <p:to>
                                        <p:strVal val="visible"/>
                                      </p:to>
                                    </p:set>
                                    <p:anim calcmode="lin" valueType="num">
                                      <p:cBhvr additive="base">
                                        <p:cTn id="67" dur="250" fill="hold"/>
                                        <p:tgtEl>
                                          <p:spTgt spid="337"/>
                                        </p:tgtEl>
                                        <p:attrNameLst>
                                          <p:attrName>ppt_x</p:attrName>
                                        </p:attrNameLst>
                                      </p:cBhvr>
                                      <p:tavLst>
                                        <p:tav tm="0">
                                          <p:val>
                                            <p:strVal val="#ppt_x"/>
                                          </p:val>
                                        </p:tav>
                                        <p:tav tm="100000">
                                          <p:val>
                                            <p:strVal val="#ppt_x"/>
                                          </p:val>
                                        </p:tav>
                                      </p:tavLst>
                                    </p:anim>
                                    <p:anim calcmode="lin" valueType="num">
                                      <p:cBhvr additive="base">
                                        <p:cTn id="68" dur="250" fill="hold"/>
                                        <p:tgtEl>
                                          <p:spTgt spid="337"/>
                                        </p:tgtEl>
                                        <p:attrNameLst>
                                          <p:attrName>ppt_y</p:attrName>
                                        </p:attrNameLst>
                                      </p:cBhvr>
                                      <p:tavLst>
                                        <p:tav tm="0">
                                          <p:val>
                                            <p:strVal val="0-#ppt_h/2"/>
                                          </p:val>
                                        </p:tav>
                                        <p:tav tm="100000">
                                          <p:val>
                                            <p:strVal val="#ppt_y"/>
                                          </p:val>
                                        </p:tav>
                                      </p:tavLst>
                                    </p:anim>
                                  </p:childTnLst>
                                </p:cTn>
                              </p:par>
                            </p:childTnLst>
                          </p:cTn>
                        </p:par>
                        <p:par>
                          <p:cTn id="69" fill="hold">
                            <p:stCondLst>
                              <p:cond delay="500"/>
                            </p:stCondLst>
                            <p:childTnLst>
                              <p:par>
                                <p:cTn id="70" presetID="2" presetClass="entr" presetSubtype="2" fill="hold" nodeType="afterEffect">
                                  <p:stCondLst>
                                    <p:cond delay="0"/>
                                  </p:stCondLst>
                                  <p:childTnLst>
                                    <p:set>
                                      <p:cBhvr>
                                        <p:cTn id="71" dur="1" fill="hold">
                                          <p:stCondLst>
                                            <p:cond delay="0"/>
                                          </p:stCondLst>
                                        </p:cTn>
                                        <p:tgtEl>
                                          <p:spTgt spid="333"/>
                                        </p:tgtEl>
                                        <p:attrNameLst>
                                          <p:attrName>style.visibility</p:attrName>
                                        </p:attrNameLst>
                                      </p:cBhvr>
                                      <p:to>
                                        <p:strVal val="visible"/>
                                      </p:to>
                                    </p:set>
                                    <p:anim calcmode="lin" valueType="num">
                                      <p:cBhvr additive="base">
                                        <p:cTn id="72" dur="250" fill="hold"/>
                                        <p:tgtEl>
                                          <p:spTgt spid="333"/>
                                        </p:tgtEl>
                                        <p:attrNameLst>
                                          <p:attrName>ppt_x</p:attrName>
                                        </p:attrNameLst>
                                      </p:cBhvr>
                                      <p:tavLst>
                                        <p:tav tm="0">
                                          <p:val>
                                            <p:strVal val="1+#ppt_w/2"/>
                                          </p:val>
                                        </p:tav>
                                        <p:tav tm="100000">
                                          <p:val>
                                            <p:strVal val="#ppt_x"/>
                                          </p:val>
                                        </p:tav>
                                      </p:tavLst>
                                    </p:anim>
                                    <p:anim calcmode="lin" valueType="num">
                                      <p:cBhvr additive="base">
                                        <p:cTn id="73" dur="250" fill="hold"/>
                                        <p:tgtEl>
                                          <p:spTgt spid="333"/>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86"/>
                                        </p:tgtEl>
                                        <p:attrNameLst>
                                          <p:attrName>style.visibility</p:attrName>
                                        </p:attrNameLst>
                                      </p:cBhvr>
                                      <p:to>
                                        <p:strVal val="visible"/>
                                      </p:to>
                                    </p:set>
                                    <p:animEffect transition="in" filter="fade">
                                      <p:cBhvr>
                                        <p:cTn id="78" dur="250"/>
                                        <p:tgtEl>
                                          <p:spTgt spid="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0" grpId="1" animBg="1"/>
      <p:bldP spid="120" grpId="2" animBg="1"/>
      <p:bldP spid="120" grpId="3" animBg="1"/>
      <p:bldP spid="2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8" name="Triángulo isósceles 7" descr="Marcador de tiempo">
            <a:extLst>
              <a:ext uri="{FF2B5EF4-FFF2-40B4-BE49-F238E27FC236}">
                <a16:creationId xmlns:a16="http://schemas.microsoft.com/office/drawing/2014/main" id="{23BD6A75-D16C-4D70-AC97-FCA85B6049BF}"/>
              </a:ext>
            </a:extLst>
          </p:cNvPr>
          <p:cNvSpPr/>
          <p:nvPr/>
        </p:nvSpPr>
        <p:spPr>
          <a:xfrm flipV="1">
            <a:off x="227856"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a16="http://schemas.microsoft.com/office/drawing/2014/main" id="{9B2600E7-5ABD-499B-A46D-88E80B9EAE74}"/>
              </a:ext>
            </a:extLst>
          </p:cNvPr>
          <p:cNvSpPr txBox="1"/>
          <p:nvPr/>
        </p:nvSpPr>
        <p:spPr>
          <a:xfrm>
            <a:off x="18000" y="5338655"/>
            <a:ext cx="9144000" cy="759182"/>
          </a:xfrm>
          <a:prstGeom prst="rect">
            <a:avLst/>
          </a:prstGeom>
          <a:noFill/>
        </p:spPr>
        <p:txBody>
          <a:bodyPr wrap="square" rtlCol="0">
            <a:spAutoFit/>
          </a:bodyPr>
          <a:lstStyle/>
          <a:p>
            <a:pPr algn="ctr">
              <a:lnSpc>
                <a:spcPts val="2600"/>
              </a:lnSpc>
            </a:pPr>
            <a:r>
              <a:rPr lang="es-MX" sz="2200" dirty="0">
                <a:solidFill>
                  <a:schemeClr val="bg1"/>
                </a:solidFill>
                <a:latin typeface="Arial" panose="020B0604020202020204" pitchFamily="34" charset="0"/>
                <a:cs typeface="Arial" panose="020B0604020202020204" pitchFamily="34" charset="0"/>
              </a:rPr>
              <a:t>Transformaciones en economía, sociedad y forma de vivir... </a:t>
            </a:r>
          </a:p>
          <a:p>
            <a:pPr algn="ctr">
              <a:lnSpc>
                <a:spcPts val="2600"/>
              </a:lnSpc>
            </a:pPr>
            <a:r>
              <a:rPr lang="es-MX" sz="2200" dirty="0">
                <a:solidFill>
                  <a:schemeClr val="bg1"/>
                </a:solidFill>
                <a:latin typeface="Arial" panose="020B0604020202020204" pitchFamily="34" charset="0"/>
                <a:cs typeface="Arial" panose="020B0604020202020204" pitchFamily="34" charset="0"/>
              </a:rPr>
              <a:t>velocidad, alcance e impacto sin precedentes…</a:t>
            </a:r>
          </a:p>
        </p:txBody>
      </p:sp>
      <p:pic>
        <p:nvPicPr>
          <p:cNvPr id="5" name="Imagen 4" descr="Ilustración de la Cuarta Revolución Industrial">
            <a:extLst>
              <a:ext uri="{FF2B5EF4-FFF2-40B4-BE49-F238E27FC236}">
                <a16:creationId xmlns:a16="http://schemas.microsoft.com/office/drawing/2014/main" id="{B92E1139-7AFD-4ED5-A1C3-17950E10C3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849586"/>
          </a:xfrm>
          <a:prstGeom prst="rect">
            <a:avLst/>
          </a:prstGeom>
        </p:spPr>
      </p:pic>
    </p:spTree>
    <p:extLst>
      <p:ext uri="{BB962C8B-B14F-4D97-AF65-F5344CB8AC3E}">
        <p14:creationId xmlns:p14="http://schemas.microsoft.com/office/powerpoint/2010/main" val="39630940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43000">
              <a:schemeClr val="tx2">
                <a:lumMod val="60000"/>
                <a:lumOff val="40000"/>
              </a:schemeClr>
            </a:gs>
            <a:gs pos="74000">
              <a:schemeClr val="accent1">
                <a:lumMod val="60000"/>
                <a:lumOff val="40000"/>
              </a:schemeClr>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76" name="Triángulo isósceles 275" descr="Marcador de tiempo">
            <a:extLst>
              <a:ext uri="{FF2B5EF4-FFF2-40B4-BE49-F238E27FC236}">
                <a16:creationId xmlns:a16="http://schemas.microsoft.com/office/drawing/2014/main" id="{2838FDD6-E0BB-48D6-BAD4-9B8936132876}"/>
              </a:ext>
            </a:extLst>
          </p:cNvPr>
          <p:cNvSpPr/>
          <p:nvPr/>
        </p:nvSpPr>
        <p:spPr>
          <a:xfrm flipV="1">
            <a:off x="4609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6" name="Rounded Rectangle 14">
            <a:extLst>
              <a:ext uri="{FF2B5EF4-FFF2-40B4-BE49-F238E27FC236}">
                <a16:creationId xmlns:a16="http://schemas.microsoft.com/office/drawing/2014/main" id="{EE19A921-80B6-4DC5-95D5-70E2DD867B82}"/>
              </a:ext>
            </a:extLst>
          </p:cNvPr>
          <p:cNvSpPr/>
          <p:nvPr/>
        </p:nvSpPr>
        <p:spPr>
          <a:xfrm>
            <a:off x="252000" y="909717"/>
            <a:ext cx="8640000"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2" name="Grupo 311">
            <a:extLst>
              <a:ext uri="{FF2B5EF4-FFF2-40B4-BE49-F238E27FC236}">
                <a16:creationId xmlns:a16="http://schemas.microsoft.com/office/drawing/2014/main" id="{5FAB580F-89C4-4C1B-8CCA-70227B5475F5}"/>
              </a:ext>
            </a:extLst>
          </p:cNvPr>
          <p:cNvGrpSpPr/>
          <p:nvPr/>
        </p:nvGrpSpPr>
        <p:grpSpPr>
          <a:xfrm>
            <a:off x="4109510" y="4535653"/>
            <a:ext cx="1656000" cy="975530"/>
            <a:chOff x="531764" y="1882407"/>
            <a:chExt cx="1692000" cy="975530"/>
          </a:xfrm>
        </p:grpSpPr>
        <p:sp>
          <p:nvSpPr>
            <p:cNvPr id="554" name="Rounded Rectangle 14">
              <a:extLst>
                <a:ext uri="{FF2B5EF4-FFF2-40B4-BE49-F238E27FC236}">
                  <a16:creationId xmlns:a16="http://schemas.microsoft.com/office/drawing/2014/main" id="{D7A43BF9-D3DE-4331-92C1-5C85F5C4A494}"/>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55" name="Group 15">
              <a:extLst>
                <a:ext uri="{FF2B5EF4-FFF2-40B4-BE49-F238E27FC236}">
                  <a16:creationId xmlns:a16="http://schemas.microsoft.com/office/drawing/2014/main" id="{B2B2D7DD-B206-437B-8600-C0A2060B6B42}"/>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557" name="Oval 16">
                <a:extLst>
                  <a:ext uri="{FF2B5EF4-FFF2-40B4-BE49-F238E27FC236}">
                    <a16:creationId xmlns:a16="http://schemas.microsoft.com/office/drawing/2014/main" id="{F23833EF-CB9C-480B-9557-F63F42356D6A}"/>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8" name="Oval 17">
                <a:extLst>
                  <a:ext uri="{FF2B5EF4-FFF2-40B4-BE49-F238E27FC236}">
                    <a16:creationId xmlns:a16="http://schemas.microsoft.com/office/drawing/2014/main" id="{659D764A-C280-4D1B-A394-C188321BEF2A}"/>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9" name="Oval 18">
                <a:extLst>
                  <a:ext uri="{FF2B5EF4-FFF2-40B4-BE49-F238E27FC236}">
                    <a16:creationId xmlns:a16="http://schemas.microsoft.com/office/drawing/2014/main" id="{057CC75D-A50C-4735-A9D2-B4BB5EFBB9C0}"/>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0" name="Oval 19">
                <a:extLst>
                  <a:ext uri="{FF2B5EF4-FFF2-40B4-BE49-F238E27FC236}">
                    <a16:creationId xmlns:a16="http://schemas.microsoft.com/office/drawing/2014/main" id="{B1858994-6895-4820-B1F6-0450711D9B59}"/>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1" name="Oval 20">
                <a:extLst>
                  <a:ext uri="{FF2B5EF4-FFF2-40B4-BE49-F238E27FC236}">
                    <a16:creationId xmlns:a16="http://schemas.microsoft.com/office/drawing/2014/main" id="{F4389DB3-23BE-4453-90E3-D7F5FA22EB59}"/>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2" name="Oval 21">
                <a:extLst>
                  <a:ext uri="{FF2B5EF4-FFF2-40B4-BE49-F238E27FC236}">
                    <a16:creationId xmlns:a16="http://schemas.microsoft.com/office/drawing/2014/main" id="{34D01610-630C-40F3-B2EA-22DAE801FA45}"/>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3" name="Oval 22">
                <a:extLst>
                  <a:ext uri="{FF2B5EF4-FFF2-40B4-BE49-F238E27FC236}">
                    <a16:creationId xmlns:a16="http://schemas.microsoft.com/office/drawing/2014/main" id="{AAEAC50F-2561-4F12-98C8-229B681FA33F}"/>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4" name="Oval 23">
                <a:extLst>
                  <a:ext uri="{FF2B5EF4-FFF2-40B4-BE49-F238E27FC236}">
                    <a16:creationId xmlns:a16="http://schemas.microsoft.com/office/drawing/2014/main" id="{6BD90C5B-9E8B-41DB-A216-0EAF3BEE3F16}"/>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56" name="TextBox 96">
              <a:extLst>
                <a:ext uri="{FF2B5EF4-FFF2-40B4-BE49-F238E27FC236}">
                  <a16:creationId xmlns:a16="http://schemas.microsoft.com/office/drawing/2014/main" id="{FFCB84F8-38D2-4CE3-A029-A966714DD9BA}"/>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grpSp>
        <p:nvGrpSpPr>
          <p:cNvPr id="310" name="Grupo 309">
            <a:extLst>
              <a:ext uri="{FF2B5EF4-FFF2-40B4-BE49-F238E27FC236}">
                <a16:creationId xmlns:a16="http://schemas.microsoft.com/office/drawing/2014/main" id="{0396DA7F-C06B-40DA-AC47-0016DBE02E09}"/>
              </a:ext>
            </a:extLst>
          </p:cNvPr>
          <p:cNvGrpSpPr/>
          <p:nvPr/>
        </p:nvGrpSpPr>
        <p:grpSpPr>
          <a:xfrm>
            <a:off x="4902504" y="3904578"/>
            <a:ext cx="822960" cy="1087001"/>
            <a:chOff x="4219400" y="4412623"/>
            <a:chExt cx="822960" cy="1087001"/>
          </a:xfrm>
        </p:grpSpPr>
        <p:grpSp>
          <p:nvGrpSpPr>
            <p:cNvPr id="573" name="Group 81">
              <a:extLst>
                <a:ext uri="{FF2B5EF4-FFF2-40B4-BE49-F238E27FC236}">
                  <a16:creationId xmlns:a16="http://schemas.microsoft.com/office/drawing/2014/main" id="{F26BECF9-7C7D-469D-8C09-F5E0646B07B0}"/>
                </a:ext>
              </a:extLst>
            </p:cNvPr>
            <p:cNvGrpSpPr/>
            <p:nvPr/>
          </p:nvGrpSpPr>
          <p:grpSpPr>
            <a:xfrm>
              <a:off x="4219400" y="4412623"/>
              <a:ext cx="822960" cy="831898"/>
              <a:chOff x="666132" y="2524435"/>
              <a:chExt cx="1097280" cy="1109198"/>
            </a:xfrm>
            <a:effectLst/>
          </p:grpSpPr>
          <p:sp>
            <p:nvSpPr>
              <p:cNvPr id="575" name="Rounded Rectangle 82">
                <a:extLst>
                  <a:ext uri="{FF2B5EF4-FFF2-40B4-BE49-F238E27FC236}">
                    <a16:creationId xmlns:a16="http://schemas.microsoft.com/office/drawing/2014/main" id="{577B89AC-7105-4C1B-A68D-103FBF8E94CB}"/>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76" name="Group 83">
                <a:extLst>
                  <a:ext uri="{FF2B5EF4-FFF2-40B4-BE49-F238E27FC236}">
                    <a16:creationId xmlns:a16="http://schemas.microsoft.com/office/drawing/2014/main" id="{E8F9A44A-0622-48A6-81A5-0F7AD056F1E6}"/>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77" name="Oval 84">
                  <a:extLst>
                    <a:ext uri="{FF2B5EF4-FFF2-40B4-BE49-F238E27FC236}">
                      <a16:creationId xmlns:a16="http://schemas.microsoft.com/office/drawing/2014/main" id="{8875FCCC-5FD6-489A-928D-C2741BE4175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8" name="Oval 85">
                  <a:extLst>
                    <a:ext uri="{FF2B5EF4-FFF2-40B4-BE49-F238E27FC236}">
                      <a16:creationId xmlns:a16="http://schemas.microsoft.com/office/drawing/2014/main" id="{190AB1A3-26B0-4988-A138-C1D835C3D6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9" name="Oval 86">
                  <a:extLst>
                    <a:ext uri="{FF2B5EF4-FFF2-40B4-BE49-F238E27FC236}">
                      <a16:creationId xmlns:a16="http://schemas.microsoft.com/office/drawing/2014/main" id="{AAF2267B-C43C-43F8-A067-D2030EE7C8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0" name="Oval 87">
                  <a:extLst>
                    <a:ext uri="{FF2B5EF4-FFF2-40B4-BE49-F238E27FC236}">
                      <a16:creationId xmlns:a16="http://schemas.microsoft.com/office/drawing/2014/main" id="{BCB74CF9-616A-461A-B003-670C6705A13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74" name="TextBox 93">
              <a:extLst>
                <a:ext uri="{FF2B5EF4-FFF2-40B4-BE49-F238E27FC236}">
                  <a16:creationId xmlns:a16="http://schemas.microsoft.com/office/drawing/2014/main" id="{59FB1635-C64B-426D-BE7B-6B3A244DF9DE}"/>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11" name="Grupo 310">
            <a:extLst>
              <a:ext uri="{FF2B5EF4-FFF2-40B4-BE49-F238E27FC236}">
                <a16:creationId xmlns:a16="http://schemas.microsoft.com/office/drawing/2014/main" id="{9DE57907-4B4D-4860-8203-F8E5BB7E65BA}"/>
              </a:ext>
            </a:extLst>
          </p:cNvPr>
          <p:cNvGrpSpPr/>
          <p:nvPr/>
        </p:nvGrpSpPr>
        <p:grpSpPr>
          <a:xfrm>
            <a:off x="4139511" y="4106398"/>
            <a:ext cx="879293" cy="1061601"/>
            <a:chOff x="4219400" y="4412623"/>
            <a:chExt cx="879293" cy="1061601"/>
          </a:xfrm>
        </p:grpSpPr>
        <p:grpSp>
          <p:nvGrpSpPr>
            <p:cNvPr id="565" name="Group 81">
              <a:extLst>
                <a:ext uri="{FF2B5EF4-FFF2-40B4-BE49-F238E27FC236}">
                  <a16:creationId xmlns:a16="http://schemas.microsoft.com/office/drawing/2014/main" id="{8F4725CC-B58B-4342-90B6-F8CC0154D27F}"/>
                </a:ext>
              </a:extLst>
            </p:cNvPr>
            <p:cNvGrpSpPr/>
            <p:nvPr/>
          </p:nvGrpSpPr>
          <p:grpSpPr>
            <a:xfrm>
              <a:off x="4219400" y="4412623"/>
              <a:ext cx="822960" cy="831898"/>
              <a:chOff x="666132" y="2524435"/>
              <a:chExt cx="1097280" cy="1109198"/>
            </a:xfrm>
            <a:effectLst/>
          </p:grpSpPr>
          <p:sp>
            <p:nvSpPr>
              <p:cNvPr id="567" name="Rounded Rectangle 82">
                <a:extLst>
                  <a:ext uri="{FF2B5EF4-FFF2-40B4-BE49-F238E27FC236}">
                    <a16:creationId xmlns:a16="http://schemas.microsoft.com/office/drawing/2014/main" id="{7BDF1660-A8DB-456D-B33D-9909F405C775}"/>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68" name="Group 83">
                <a:extLst>
                  <a:ext uri="{FF2B5EF4-FFF2-40B4-BE49-F238E27FC236}">
                    <a16:creationId xmlns:a16="http://schemas.microsoft.com/office/drawing/2014/main" id="{27EA369B-260D-41DB-87BD-985BFCD4ED27}"/>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69" name="Oval 84">
                  <a:extLst>
                    <a:ext uri="{FF2B5EF4-FFF2-40B4-BE49-F238E27FC236}">
                      <a16:creationId xmlns:a16="http://schemas.microsoft.com/office/drawing/2014/main" id="{CD526D02-F877-4EFC-899B-D4E0E95A0E1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0" name="Oval 85">
                  <a:extLst>
                    <a:ext uri="{FF2B5EF4-FFF2-40B4-BE49-F238E27FC236}">
                      <a16:creationId xmlns:a16="http://schemas.microsoft.com/office/drawing/2014/main" id="{0492FC02-24AB-4D3A-A394-17D3EDEAD440}"/>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1" name="Oval 86">
                  <a:extLst>
                    <a:ext uri="{FF2B5EF4-FFF2-40B4-BE49-F238E27FC236}">
                      <a16:creationId xmlns:a16="http://schemas.microsoft.com/office/drawing/2014/main" id="{DF530A8B-4CF2-4016-8CDE-4EDD86C8EF2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2" name="Oval 87">
                  <a:extLst>
                    <a:ext uri="{FF2B5EF4-FFF2-40B4-BE49-F238E27FC236}">
                      <a16:creationId xmlns:a16="http://schemas.microsoft.com/office/drawing/2014/main" id="{7BB1D76E-9F55-4987-9BD8-10062236D901}"/>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66" name="TextBox 93">
              <a:extLst>
                <a:ext uri="{FF2B5EF4-FFF2-40B4-BE49-F238E27FC236}">
                  <a16:creationId xmlns:a16="http://schemas.microsoft.com/office/drawing/2014/main" id="{2E1EB791-11F3-4980-86D6-4B317F3A4D32}"/>
                </a:ext>
              </a:extLst>
            </p:cNvPr>
            <p:cNvSpPr txBox="1"/>
            <p:nvPr/>
          </p:nvSpPr>
          <p:spPr>
            <a:xfrm>
              <a:off x="4516482" y="5135670"/>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13" name="Grupo 312">
            <a:extLst>
              <a:ext uri="{FF2B5EF4-FFF2-40B4-BE49-F238E27FC236}">
                <a16:creationId xmlns:a16="http://schemas.microsoft.com/office/drawing/2014/main" id="{E4B32C93-ACF3-4849-B1FB-780BFB8DEB9F}"/>
              </a:ext>
            </a:extLst>
          </p:cNvPr>
          <p:cNvGrpSpPr/>
          <p:nvPr/>
        </p:nvGrpSpPr>
        <p:grpSpPr>
          <a:xfrm>
            <a:off x="5269726" y="3130648"/>
            <a:ext cx="1888914" cy="1095537"/>
            <a:chOff x="5527918" y="5318513"/>
            <a:chExt cx="1888914" cy="1095537"/>
          </a:xfrm>
        </p:grpSpPr>
        <p:sp>
          <p:nvSpPr>
            <p:cNvPr id="542" name="Rounded Rectangle 14">
              <a:extLst>
                <a:ext uri="{FF2B5EF4-FFF2-40B4-BE49-F238E27FC236}">
                  <a16:creationId xmlns:a16="http://schemas.microsoft.com/office/drawing/2014/main" id="{7A03548C-5CEE-4B95-8050-7490758467CF}"/>
                </a:ext>
              </a:extLst>
            </p:cNvPr>
            <p:cNvSpPr/>
            <p:nvPr/>
          </p:nvSpPr>
          <p:spPr>
            <a:xfrm>
              <a:off x="5527918" y="5346285"/>
              <a:ext cx="1714500" cy="801943"/>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43" name="Grupo 542">
              <a:extLst>
                <a:ext uri="{FF2B5EF4-FFF2-40B4-BE49-F238E27FC236}">
                  <a16:creationId xmlns:a16="http://schemas.microsoft.com/office/drawing/2014/main" id="{A4CBE01F-A802-4CD2-B3F2-EABA9B67E7C0}"/>
                </a:ext>
              </a:extLst>
            </p:cNvPr>
            <p:cNvGrpSpPr/>
            <p:nvPr/>
          </p:nvGrpSpPr>
          <p:grpSpPr>
            <a:xfrm>
              <a:off x="5592596" y="5318513"/>
              <a:ext cx="1824236" cy="1095537"/>
              <a:chOff x="5592596" y="5318513"/>
              <a:chExt cx="1824236" cy="1095537"/>
            </a:xfrm>
          </p:grpSpPr>
          <p:grpSp>
            <p:nvGrpSpPr>
              <p:cNvPr id="544" name="Group 15">
                <a:extLst>
                  <a:ext uri="{FF2B5EF4-FFF2-40B4-BE49-F238E27FC236}">
                    <a16:creationId xmlns:a16="http://schemas.microsoft.com/office/drawing/2014/main" id="{555D19CF-5663-41D9-9503-465D1C3C7D0F}"/>
                  </a:ext>
                </a:extLst>
              </p:cNvPr>
              <p:cNvGrpSpPr>
                <a:grpSpLocks noChangeAspect="1"/>
              </p:cNvGrpSpPr>
              <p:nvPr/>
            </p:nvGrpSpPr>
            <p:grpSpPr>
              <a:xfrm>
                <a:off x="5592596" y="5318513"/>
                <a:ext cx="1567115" cy="685800"/>
                <a:chOff x="5405487" y="2428974"/>
                <a:chExt cx="2140771" cy="936843"/>
              </a:xfrm>
              <a:solidFill>
                <a:srgbClr val="002060"/>
              </a:solidFill>
              <a:scene3d>
                <a:camera prst="isometricOffAxis1Top">
                  <a:rot lat="18664799" lon="19558760" rev="2510697"/>
                </a:camera>
                <a:lightRig rig="balanced" dir="t"/>
              </a:scene3d>
            </p:grpSpPr>
            <p:sp>
              <p:nvSpPr>
                <p:cNvPr id="546" name="Oval 16">
                  <a:extLst>
                    <a:ext uri="{FF2B5EF4-FFF2-40B4-BE49-F238E27FC236}">
                      <a16:creationId xmlns:a16="http://schemas.microsoft.com/office/drawing/2014/main" id="{44162294-2234-48BB-97E9-5BD2C460BC4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7" name="Oval 17">
                  <a:extLst>
                    <a:ext uri="{FF2B5EF4-FFF2-40B4-BE49-F238E27FC236}">
                      <a16:creationId xmlns:a16="http://schemas.microsoft.com/office/drawing/2014/main" id="{5F733C40-1387-475A-88C4-7CB52A40A3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8" name="Oval 18">
                  <a:extLst>
                    <a:ext uri="{FF2B5EF4-FFF2-40B4-BE49-F238E27FC236}">
                      <a16:creationId xmlns:a16="http://schemas.microsoft.com/office/drawing/2014/main" id="{1FC01892-E549-4360-BE94-27680E2107F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9" name="Oval 19">
                  <a:extLst>
                    <a:ext uri="{FF2B5EF4-FFF2-40B4-BE49-F238E27FC236}">
                      <a16:creationId xmlns:a16="http://schemas.microsoft.com/office/drawing/2014/main" id="{9E3F87EF-DCBC-4072-B63F-88551528258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0" name="Oval 20">
                  <a:extLst>
                    <a:ext uri="{FF2B5EF4-FFF2-40B4-BE49-F238E27FC236}">
                      <a16:creationId xmlns:a16="http://schemas.microsoft.com/office/drawing/2014/main" id="{A6ECC591-EBE2-4C40-8A0F-29C4DA630C5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1" name="Oval 21">
                  <a:extLst>
                    <a:ext uri="{FF2B5EF4-FFF2-40B4-BE49-F238E27FC236}">
                      <a16:creationId xmlns:a16="http://schemas.microsoft.com/office/drawing/2014/main" id="{70528FC9-A001-4292-A3FB-8575DD846757}"/>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2" name="Oval 22">
                  <a:extLst>
                    <a:ext uri="{FF2B5EF4-FFF2-40B4-BE49-F238E27FC236}">
                      <a16:creationId xmlns:a16="http://schemas.microsoft.com/office/drawing/2014/main" id="{F5362F72-C1E3-4D3D-AEDF-995E868F470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3" name="Oval 23">
                  <a:extLst>
                    <a:ext uri="{FF2B5EF4-FFF2-40B4-BE49-F238E27FC236}">
                      <a16:creationId xmlns:a16="http://schemas.microsoft.com/office/drawing/2014/main" id="{D2E9B2E8-C103-4E75-877B-B588C9FC0A19}"/>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45" name="TextBox 96">
                <a:extLst>
                  <a:ext uri="{FF2B5EF4-FFF2-40B4-BE49-F238E27FC236}">
                    <a16:creationId xmlns:a16="http://schemas.microsoft.com/office/drawing/2014/main" id="{9775E776-680B-4BA4-8CCE-57366E83CFB4}"/>
                  </a:ext>
                </a:extLst>
              </p:cNvPr>
              <p:cNvSpPr txBox="1"/>
              <p:nvPr/>
            </p:nvSpPr>
            <p:spPr>
              <a:xfrm>
                <a:off x="5715725" y="6075496"/>
                <a:ext cx="170110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Realimentación</a:t>
                </a:r>
              </a:p>
            </p:txBody>
          </p:sp>
        </p:grpSp>
      </p:grpSp>
      <p:grpSp>
        <p:nvGrpSpPr>
          <p:cNvPr id="314" name="Grupo 313">
            <a:extLst>
              <a:ext uri="{FF2B5EF4-FFF2-40B4-BE49-F238E27FC236}">
                <a16:creationId xmlns:a16="http://schemas.microsoft.com/office/drawing/2014/main" id="{D489328C-C060-4CEB-8CFD-2B87B39A86DD}"/>
              </a:ext>
            </a:extLst>
          </p:cNvPr>
          <p:cNvGrpSpPr/>
          <p:nvPr/>
        </p:nvGrpSpPr>
        <p:grpSpPr>
          <a:xfrm>
            <a:off x="5962822" y="2395665"/>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4141508" y="3550057"/>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4442484" y="2806663"/>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7" name="Grupo 316">
            <a:extLst>
              <a:ext uri="{FF2B5EF4-FFF2-40B4-BE49-F238E27FC236}">
                <a16:creationId xmlns:a16="http://schemas.microsoft.com/office/drawing/2014/main" id="{329E5354-07BE-4D78-99C7-1D6DE1D636C0}"/>
              </a:ext>
            </a:extLst>
          </p:cNvPr>
          <p:cNvGrpSpPr/>
          <p:nvPr/>
        </p:nvGrpSpPr>
        <p:grpSpPr>
          <a:xfrm>
            <a:off x="2103749" y="3988330"/>
            <a:ext cx="1873193" cy="1075369"/>
            <a:chOff x="2123894" y="4284151"/>
            <a:chExt cx="1873193" cy="1075369"/>
          </a:xfrm>
        </p:grpSpPr>
        <p:grpSp>
          <p:nvGrpSpPr>
            <p:cNvPr id="498" name="Group 24">
              <a:extLst>
                <a:ext uri="{FF2B5EF4-FFF2-40B4-BE49-F238E27FC236}">
                  <a16:creationId xmlns:a16="http://schemas.microsoft.com/office/drawing/2014/main" id="{697676CF-934C-4BD3-8956-B252EE502AA9}"/>
                </a:ext>
              </a:extLst>
            </p:cNvPr>
            <p:cNvGrpSpPr/>
            <p:nvPr/>
          </p:nvGrpSpPr>
          <p:grpSpPr>
            <a:xfrm>
              <a:off x="2123894" y="4284151"/>
              <a:ext cx="1714500" cy="829715"/>
              <a:chOff x="5486400" y="3401806"/>
              <a:chExt cx="2286000" cy="1106287"/>
            </a:xfrm>
          </p:grpSpPr>
          <p:sp>
            <p:nvSpPr>
              <p:cNvPr id="500" name="Rounded Rectangle 14">
                <a:extLst>
                  <a:ext uri="{FF2B5EF4-FFF2-40B4-BE49-F238E27FC236}">
                    <a16:creationId xmlns:a16="http://schemas.microsoft.com/office/drawing/2014/main" id="{55680903-EAA3-472A-9FB5-94AD1AF4B3CD}"/>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01" name="Group 15">
                <a:extLst>
                  <a:ext uri="{FF2B5EF4-FFF2-40B4-BE49-F238E27FC236}">
                    <a16:creationId xmlns:a16="http://schemas.microsoft.com/office/drawing/2014/main" id="{7896783D-BC57-45B1-B7F0-BBCA881C34C6}"/>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502" name="Oval 16">
                  <a:extLst>
                    <a:ext uri="{FF2B5EF4-FFF2-40B4-BE49-F238E27FC236}">
                      <a16:creationId xmlns:a16="http://schemas.microsoft.com/office/drawing/2014/main" id="{C3BB6427-AAB8-47D0-AFE2-A8A63AD8654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3" name="Oval 17">
                  <a:extLst>
                    <a:ext uri="{FF2B5EF4-FFF2-40B4-BE49-F238E27FC236}">
                      <a16:creationId xmlns:a16="http://schemas.microsoft.com/office/drawing/2014/main" id="{5C64D195-31BD-42AF-8C5E-5E0BB4797C7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4" name="Oval 18">
                  <a:extLst>
                    <a:ext uri="{FF2B5EF4-FFF2-40B4-BE49-F238E27FC236}">
                      <a16:creationId xmlns:a16="http://schemas.microsoft.com/office/drawing/2014/main" id="{1956CE9C-B8E5-4392-976C-FE32F00ACE9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5" name="Oval 19">
                  <a:extLst>
                    <a:ext uri="{FF2B5EF4-FFF2-40B4-BE49-F238E27FC236}">
                      <a16:creationId xmlns:a16="http://schemas.microsoft.com/office/drawing/2014/main" id="{8D29390B-1DD1-46B5-BCF9-46103A49939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6" name="Oval 20">
                  <a:extLst>
                    <a:ext uri="{FF2B5EF4-FFF2-40B4-BE49-F238E27FC236}">
                      <a16:creationId xmlns:a16="http://schemas.microsoft.com/office/drawing/2014/main" id="{2CF37041-F7A9-4A20-BC46-455F21323B03}"/>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7" name="Oval 21">
                  <a:extLst>
                    <a:ext uri="{FF2B5EF4-FFF2-40B4-BE49-F238E27FC236}">
                      <a16:creationId xmlns:a16="http://schemas.microsoft.com/office/drawing/2014/main" id="{78EF10BF-93E3-4A36-B9AE-87D4348719B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8" name="Oval 22">
                  <a:extLst>
                    <a:ext uri="{FF2B5EF4-FFF2-40B4-BE49-F238E27FC236}">
                      <a16:creationId xmlns:a16="http://schemas.microsoft.com/office/drawing/2014/main" id="{C86BCEB7-51F1-4867-9310-9473B4B45EA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9" name="Oval 23">
                  <a:extLst>
                    <a:ext uri="{FF2B5EF4-FFF2-40B4-BE49-F238E27FC236}">
                      <a16:creationId xmlns:a16="http://schemas.microsoft.com/office/drawing/2014/main" id="{FDFBF7C5-E8C8-411E-9852-7489D5873C80}"/>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99" name="TextBox 96">
              <a:extLst>
                <a:ext uri="{FF2B5EF4-FFF2-40B4-BE49-F238E27FC236}">
                  <a16:creationId xmlns:a16="http://schemas.microsoft.com/office/drawing/2014/main" id="{01298E6C-8777-4C39-89FF-6201E7D9C55A}"/>
                </a:ext>
              </a:extLst>
            </p:cNvPr>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2892270" y="3210332"/>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355552" y="3624426"/>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20" name="Grupo 319">
            <a:extLst>
              <a:ext uri="{FF2B5EF4-FFF2-40B4-BE49-F238E27FC236}">
                <a16:creationId xmlns:a16="http://schemas.microsoft.com/office/drawing/2014/main" id="{09C257E0-60FF-481B-AEDA-A9BA2846D6DF}"/>
              </a:ext>
            </a:extLst>
          </p:cNvPr>
          <p:cNvGrpSpPr/>
          <p:nvPr/>
        </p:nvGrpSpPr>
        <p:grpSpPr>
          <a:xfrm>
            <a:off x="6798794" y="1731386"/>
            <a:ext cx="830715" cy="1060205"/>
            <a:chOff x="6368392" y="1036806"/>
            <a:chExt cx="830715" cy="1060205"/>
          </a:xfrm>
          <a:solidFill>
            <a:srgbClr val="990099"/>
          </a:solidFill>
        </p:grpSpPr>
        <p:grpSp>
          <p:nvGrpSpPr>
            <p:cNvPr id="466" name="Group 81">
              <a:extLst>
                <a:ext uri="{FF2B5EF4-FFF2-40B4-BE49-F238E27FC236}">
                  <a16:creationId xmlns:a16="http://schemas.microsoft.com/office/drawing/2014/main" id="{3CE70F42-5116-4251-88DD-7D55FE771957}"/>
                </a:ext>
              </a:extLst>
            </p:cNvPr>
            <p:cNvGrpSpPr/>
            <p:nvPr/>
          </p:nvGrpSpPr>
          <p:grpSpPr>
            <a:xfrm>
              <a:off x="6368392" y="1036806"/>
              <a:ext cx="822960" cy="829715"/>
              <a:chOff x="685800" y="2524435"/>
              <a:chExt cx="1097280" cy="1106287"/>
            </a:xfrm>
            <a:grpFill/>
            <a:effectLst/>
          </p:grpSpPr>
          <p:sp>
            <p:nvSpPr>
              <p:cNvPr id="468" name="Rounded Rectangle 82">
                <a:extLst>
                  <a:ext uri="{FF2B5EF4-FFF2-40B4-BE49-F238E27FC236}">
                    <a16:creationId xmlns:a16="http://schemas.microsoft.com/office/drawing/2014/main" id="{7A385E2A-54D6-40B4-86F9-3A903F80DF45}"/>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9" name="Group 83">
                <a:extLst>
                  <a:ext uri="{FF2B5EF4-FFF2-40B4-BE49-F238E27FC236}">
                    <a16:creationId xmlns:a16="http://schemas.microsoft.com/office/drawing/2014/main" id="{101923AE-E6E9-41CA-8BA0-4DF7978595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70" name="Oval 84">
                  <a:extLst>
                    <a:ext uri="{FF2B5EF4-FFF2-40B4-BE49-F238E27FC236}">
                      <a16:creationId xmlns:a16="http://schemas.microsoft.com/office/drawing/2014/main" id="{44DAFAA8-19B8-4AF6-A8D5-4D49DC73A8C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1" name="Oval 85">
                  <a:extLst>
                    <a:ext uri="{FF2B5EF4-FFF2-40B4-BE49-F238E27FC236}">
                      <a16:creationId xmlns:a16="http://schemas.microsoft.com/office/drawing/2014/main" id="{9B9EA1E9-5ADD-4A78-87A1-E7F65FAC59A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2" name="Oval 86">
                  <a:extLst>
                    <a:ext uri="{FF2B5EF4-FFF2-40B4-BE49-F238E27FC236}">
                      <a16:creationId xmlns:a16="http://schemas.microsoft.com/office/drawing/2014/main" id="{515E3E3C-7D04-408A-AD9F-2257403866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3" name="Oval 87">
                  <a:extLst>
                    <a:ext uri="{FF2B5EF4-FFF2-40B4-BE49-F238E27FC236}">
                      <a16:creationId xmlns:a16="http://schemas.microsoft.com/office/drawing/2014/main" id="{F52841A4-B4DB-4634-B9A6-3F8BB35D7E3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7" name="TextBox 93">
              <a:extLst>
                <a:ext uri="{FF2B5EF4-FFF2-40B4-BE49-F238E27FC236}">
                  <a16:creationId xmlns:a16="http://schemas.microsoft.com/office/drawing/2014/main" id="{333E24F1-13F8-4A2E-AD56-7E5B768A856C}"/>
                </a:ext>
              </a:extLst>
            </p:cNvPr>
            <p:cNvSpPr txBox="1"/>
            <p:nvPr/>
          </p:nvSpPr>
          <p:spPr>
            <a:xfrm>
              <a:off x="6673001" y="1758457"/>
              <a:ext cx="5261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Pro</a:t>
              </a:r>
            </a:p>
          </p:txBody>
        </p:sp>
      </p:grpSp>
      <p:grpSp>
        <p:nvGrpSpPr>
          <p:cNvPr id="321" name="Grupo 320">
            <a:extLst>
              <a:ext uri="{FF2B5EF4-FFF2-40B4-BE49-F238E27FC236}">
                <a16:creationId xmlns:a16="http://schemas.microsoft.com/office/drawing/2014/main" id="{7D7464B3-611D-4C3B-973B-243F5B291631}"/>
              </a:ext>
            </a:extLst>
          </p:cNvPr>
          <p:cNvGrpSpPr/>
          <p:nvPr/>
        </p:nvGrpSpPr>
        <p:grpSpPr>
          <a:xfrm>
            <a:off x="6790616" y="1170755"/>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5196405" y="2038264"/>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6033143" y="1392748"/>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2117953" y="2865888"/>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4859874" y="1701342"/>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2384947" y="2214387"/>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3337306" y="2180819"/>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2603728" y="2602719"/>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6034096" y="841198"/>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1" name="Grupo 340">
            <a:extLst>
              <a:ext uri="{FF2B5EF4-FFF2-40B4-BE49-F238E27FC236}">
                <a16:creationId xmlns:a16="http://schemas.microsoft.com/office/drawing/2014/main" id="{F1B6B0EA-EE37-444E-B5CF-9AE2DC69BC3B}"/>
              </a:ext>
            </a:extLst>
          </p:cNvPr>
          <p:cNvGrpSpPr/>
          <p:nvPr/>
        </p:nvGrpSpPr>
        <p:grpSpPr>
          <a:xfrm>
            <a:off x="1408589" y="3174285"/>
            <a:ext cx="997833" cy="1070950"/>
            <a:chOff x="6368392" y="1036806"/>
            <a:chExt cx="997833" cy="1070950"/>
          </a:xfrm>
          <a:solidFill>
            <a:srgbClr val="FF0066"/>
          </a:solidFill>
        </p:grpSpPr>
        <p:grpSp>
          <p:nvGrpSpPr>
            <p:cNvPr id="372" name="Group 81">
              <a:extLst>
                <a:ext uri="{FF2B5EF4-FFF2-40B4-BE49-F238E27FC236}">
                  <a16:creationId xmlns:a16="http://schemas.microsoft.com/office/drawing/2014/main" id="{82D58E2D-EA97-431E-A9EE-D92D70094470}"/>
                </a:ext>
              </a:extLst>
            </p:cNvPr>
            <p:cNvGrpSpPr/>
            <p:nvPr/>
          </p:nvGrpSpPr>
          <p:grpSpPr>
            <a:xfrm>
              <a:off x="6368392" y="1036806"/>
              <a:ext cx="822960" cy="829715"/>
              <a:chOff x="685800" y="2524435"/>
              <a:chExt cx="1097280" cy="1106287"/>
            </a:xfrm>
            <a:grpFill/>
            <a:effectLst/>
          </p:grpSpPr>
          <p:sp>
            <p:nvSpPr>
              <p:cNvPr id="374" name="Rounded Rectangle 82">
                <a:extLst>
                  <a:ext uri="{FF2B5EF4-FFF2-40B4-BE49-F238E27FC236}">
                    <a16:creationId xmlns:a16="http://schemas.microsoft.com/office/drawing/2014/main" id="{586F4CB1-5DDD-4FA0-8DD2-B278FDE1098B}"/>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75" name="Group 83">
                <a:extLst>
                  <a:ext uri="{FF2B5EF4-FFF2-40B4-BE49-F238E27FC236}">
                    <a16:creationId xmlns:a16="http://schemas.microsoft.com/office/drawing/2014/main" id="{E6567533-9688-431E-BEBB-A612005D0F9E}"/>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76" name="Oval 84">
                  <a:extLst>
                    <a:ext uri="{FF2B5EF4-FFF2-40B4-BE49-F238E27FC236}">
                      <a16:creationId xmlns:a16="http://schemas.microsoft.com/office/drawing/2014/main" id="{86849880-D46A-4ACE-A1F3-C43FAEAEC3B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Oval 85">
                  <a:extLst>
                    <a:ext uri="{FF2B5EF4-FFF2-40B4-BE49-F238E27FC236}">
                      <a16:creationId xmlns:a16="http://schemas.microsoft.com/office/drawing/2014/main" id="{D1B9F7C0-5FE0-4662-84EF-A983D73CBD4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8" name="Oval 86">
                  <a:extLst>
                    <a:ext uri="{FF2B5EF4-FFF2-40B4-BE49-F238E27FC236}">
                      <a16:creationId xmlns:a16="http://schemas.microsoft.com/office/drawing/2014/main" id="{64FB324A-3E64-4357-BD73-87E42AD5FFE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9" name="Oval 87">
                  <a:extLst>
                    <a:ext uri="{FF2B5EF4-FFF2-40B4-BE49-F238E27FC236}">
                      <a16:creationId xmlns:a16="http://schemas.microsoft.com/office/drawing/2014/main" id="{43E10B56-575E-48EA-88E2-4A73080B866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73" name="TextBox 93">
              <a:extLst>
                <a:ext uri="{FF2B5EF4-FFF2-40B4-BE49-F238E27FC236}">
                  <a16:creationId xmlns:a16="http://schemas.microsoft.com/office/drawing/2014/main" id="{57D81266-8F9C-48B6-BF50-7856203EFF9D}"/>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4047033" y="1358768"/>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3295239" y="1563486"/>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4" name="Grupo 343">
            <a:extLst>
              <a:ext uri="{FF2B5EF4-FFF2-40B4-BE49-F238E27FC236}">
                <a16:creationId xmlns:a16="http://schemas.microsoft.com/office/drawing/2014/main" id="{B1E3051F-E9D6-414F-BF33-347899469BB9}"/>
              </a:ext>
            </a:extLst>
          </p:cNvPr>
          <p:cNvGrpSpPr/>
          <p:nvPr/>
        </p:nvGrpSpPr>
        <p:grpSpPr>
          <a:xfrm>
            <a:off x="2523015" y="1762895"/>
            <a:ext cx="948653" cy="1063595"/>
            <a:chOff x="987662" y="60059"/>
            <a:chExt cx="948653" cy="1063595"/>
          </a:xfrm>
        </p:grpSpPr>
        <p:grpSp>
          <p:nvGrpSpPr>
            <p:cNvPr id="345" name="Group 81">
              <a:extLst>
                <a:ext uri="{FF2B5EF4-FFF2-40B4-BE49-F238E27FC236}">
                  <a16:creationId xmlns:a16="http://schemas.microsoft.com/office/drawing/2014/main" id="{D2109A5B-E19A-4BC8-9B93-5B22EDC7919C}"/>
                </a:ext>
              </a:extLst>
            </p:cNvPr>
            <p:cNvGrpSpPr/>
            <p:nvPr/>
          </p:nvGrpSpPr>
          <p:grpSpPr>
            <a:xfrm>
              <a:off x="987662" y="60059"/>
              <a:ext cx="822960" cy="829714"/>
              <a:chOff x="685800" y="2524435"/>
              <a:chExt cx="1097280" cy="1106285"/>
            </a:xfrm>
            <a:solidFill>
              <a:schemeClr val="accent6"/>
            </a:solidFill>
            <a:effectLst/>
          </p:grpSpPr>
          <p:sp>
            <p:nvSpPr>
              <p:cNvPr id="347" name="Rounded Rectangle 82">
                <a:extLst>
                  <a:ext uri="{FF2B5EF4-FFF2-40B4-BE49-F238E27FC236}">
                    <a16:creationId xmlns:a16="http://schemas.microsoft.com/office/drawing/2014/main" id="{D6B68C34-AF3D-44C1-89E5-10F23ACF6B44}"/>
                  </a:ext>
                </a:extLst>
              </p:cNvPr>
              <p:cNvSpPr/>
              <p:nvPr/>
            </p:nvSpPr>
            <p:spPr>
              <a:xfrm>
                <a:off x="685800" y="2561463"/>
                <a:ext cx="1097280" cy="1069257"/>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48" name="Group 83">
                <a:extLst>
                  <a:ext uri="{FF2B5EF4-FFF2-40B4-BE49-F238E27FC236}">
                    <a16:creationId xmlns:a16="http://schemas.microsoft.com/office/drawing/2014/main" id="{72EC22E8-EB46-4458-99D4-37117826D577}"/>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49" name="Oval 84">
                  <a:extLst>
                    <a:ext uri="{FF2B5EF4-FFF2-40B4-BE49-F238E27FC236}">
                      <a16:creationId xmlns:a16="http://schemas.microsoft.com/office/drawing/2014/main" id="{0936E999-9C8F-4DBC-AE81-6B4106F0F6F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0" name="Oval 85">
                  <a:extLst>
                    <a:ext uri="{FF2B5EF4-FFF2-40B4-BE49-F238E27FC236}">
                      <a16:creationId xmlns:a16="http://schemas.microsoft.com/office/drawing/2014/main" id="{F2F4FF3A-A30C-4511-B2A0-B78490E90C5B}"/>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1" name="Oval 86">
                  <a:extLst>
                    <a:ext uri="{FF2B5EF4-FFF2-40B4-BE49-F238E27FC236}">
                      <a16:creationId xmlns:a16="http://schemas.microsoft.com/office/drawing/2014/main" id="{18BA13B1-0623-4F4B-88F8-E26B815B92D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2" name="Oval 87">
                  <a:extLst>
                    <a:ext uri="{FF2B5EF4-FFF2-40B4-BE49-F238E27FC236}">
                      <a16:creationId xmlns:a16="http://schemas.microsoft.com/office/drawing/2014/main" id="{EE55FA63-7D17-4D4D-B204-E4331D7CF11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46" name="TextBox 93">
              <a:extLst>
                <a:ext uri="{FF2B5EF4-FFF2-40B4-BE49-F238E27FC236}">
                  <a16:creationId xmlns:a16="http://schemas.microsoft.com/office/drawing/2014/main" id="{1D49008E-E4CA-438A-9274-7B36180E2201}"/>
                </a:ext>
              </a:extLst>
            </p:cNvPr>
            <p:cNvSpPr txBox="1"/>
            <p:nvPr/>
          </p:nvSpPr>
          <p:spPr>
            <a:xfrm>
              <a:off x="1216246" y="785100"/>
              <a:ext cx="72006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Mooc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2864305" y="1243776"/>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Tree>
    <p:extLst>
      <p:ext uri="{BB962C8B-B14F-4D97-AF65-F5344CB8AC3E}">
        <p14:creationId xmlns:p14="http://schemas.microsoft.com/office/powerpoint/2010/main" val="3880014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base">
                                        <p:cTn id="7" dur="250" fill="hold"/>
                                        <p:tgtEl>
                                          <p:spTgt spid="317"/>
                                        </p:tgtEl>
                                        <p:attrNameLst>
                                          <p:attrName>ppt_x</p:attrName>
                                        </p:attrNameLst>
                                      </p:cBhvr>
                                      <p:tavLst>
                                        <p:tav tm="0">
                                          <p:val>
                                            <p:strVal val="#ppt_x"/>
                                          </p:val>
                                        </p:tav>
                                        <p:tav tm="100000">
                                          <p:val>
                                            <p:strVal val="#ppt_x"/>
                                          </p:val>
                                        </p:tav>
                                      </p:tavLst>
                                    </p:anim>
                                    <p:anim calcmode="lin" valueType="num">
                                      <p:cBhvr additive="base">
                                        <p:cTn id="8" dur="250" fill="hold"/>
                                        <p:tgtEl>
                                          <p:spTgt spid="3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1"/>
                                        </p:tgtEl>
                                        <p:attrNameLst>
                                          <p:attrName>style.visibility</p:attrName>
                                        </p:attrNameLst>
                                      </p:cBhvr>
                                      <p:to>
                                        <p:strVal val="visible"/>
                                      </p:to>
                                    </p:set>
                                    <p:anim calcmode="lin" valueType="num">
                                      <p:cBhvr additive="base">
                                        <p:cTn id="13" dur="250" fill="hold"/>
                                        <p:tgtEl>
                                          <p:spTgt spid="311"/>
                                        </p:tgtEl>
                                        <p:attrNameLst>
                                          <p:attrName>ppt_x</p:attrName>
                                        </p:attrNameLst>
                                      </p:cBhvr>
                                      <p:tavLst>
                                        <p:tav tm="0">
                                          <p:val>
                                            <p:strVal val="#ppt_x"/>
                                          </p:val>
                                        </p:tav>
                                        <p:tav tm="100000">
                                          <p:val>
                                            <p:strVal val="#ppt_x"/>
                                          </p:val>
                                        </p:tav>
                                      </p:tavLst>
                                    </p:anim>
                                    <p:anim calcmode="lin" valueType="num">
                                      <p:cBhvr additive="base">
                                        <p:cTn id="14" dur="250" fill="hold"/>
                                        <p:tgtEl>
                                          <p:spTgt spid="311"/>
                                        </p:tgtEl>
                                        <p:attrNameLst>
                                          <p:attrName>ppt_y</p:attrName>
                                        </p:attrNameLst>
                                      </p:cBhvr>
                                      <p:tavLst>
                                        <p:tav tm="0">
                                          <p:val>
                                            <p:strVal val="1+#ppt_h/2"/>
                                          </p:val>
                                        </p:tav>
                                        <p:tav tm="100000">
                                          <p:val>
                                            <p:strVal val="#ppt_y"/>
                                          </p:val>
                                        </p:tav>
                                      </p:tavLst>
                                    </p:anim>
                                  </p:childTnLst>
                                </p:cTn>
                              </p:par>
                            </p:childTnLst>
                          </p:cTn>
                        </p:par>
                        <p:par>
                          <p:cTn id="15" fill="hold">
                            <p:stCondLst>
                              <p:cond delay="250"/>
                            </p:stCondLst>
                            <p:childTnLst>
                              <p:par>
                                <p:cTn id="16" presetID="2" presetClass="entr" presetSubtype="1" fill="hold" nodeType="afterEffect">
                                  <p:stCondLst>
                                    <p:cond delay="0"/>
                                  </p:stCondLst>
                                  <p:childTnLst>
                                    <p:set>
                                      <p:cBhvr>
                                        <p:cTn id="17" dur="1" fill="hold">
                                          <p:stCondLst>
                                            <p:cond delay="0"/>
                                          </p:stCondLst>
                                        </p:cTn>
                                        <p:tgtEl>
                                          <p:spTgt spid="340"/>
                                        </p:tgtEl>
                                        <p:attrNameLst>
                                          <p:attrName>style.visibility</p:attrName>
                                        </p:attrNameLst>
                                      </p:cBhvr>
                                      <p:to>
                                        <p:strVal val="visible"/>
                                      </p:to>
                                    </p:set>
                                    <p:anim calcmode="lin" valueType="num">
                                      <p:cBhvr additive="base">
                                        <p:cTn id="18" dur="250" fill="hold"/>
                                        <p:tgtEl>
                                          <p:spTgt spid="340"/>
                                        </p:tgtEl>
                                        <p:attrNameLst>
                                          <p:attrName>ppt_x</p:attrName>
                                        </p:attrNameLst>
                                      </p:cBhvr>
                                      <p:tavLst>
                                        <p:tav tm="0">
                                          <p:val>
                                            <p:strVal val="#ppt_x"/>
                                          </p:val>
                                        </p:tav>
                                        <p:tav tm="100000">
                                          <p:val>
                                            <p:strVal val="#ppt_x"/>
                                          </p:val>
                                        </p:tav>
                                      </p:tavLst>
                                    </p:anim>
                                    <p:anim calcmode="lin" valueType="num">
                                      <p:cBhvr additive="base">
                                        <p:cTn id="19" dur="250" fill="hold"/>
                                        <p:tgtEl>
                                          <p:spTgt spid="340"/>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nodeType="clickEffect">
                                  <p:stCondLst>
                                    <p:cond delay="0"/>
                                  </p:stCondLst>
                                  <p:childTnLst>
                                    <p:set>
                                      <p:cBhvr>
                                        <p:cTn id="23" dur="1" fill="hold">
                                          <p:stCondLst>
                                            <p:cond delay="0"/>
                                          </p:stCondLst>
                                        </p:cTn>
                                        <p:tgtEl>
                                          <p:spTgt spid="339"/>
                                        </p:tgtEl>
                                        <p:attrNameLst>
                                          <p:attrName>style.visibility</p:attrName>
                                        </p:attrNameLst>
                                      </p:cBhvr>
                                      <p:to>
                                        <p:strVal val="visible"/>
                                      </p:to>
                                    </p:set>
                                    <p:anim calcmode="lin" valueType="num">
                                      <p:cBhvr additive="base">
                                        <p:cTn id="24" dur="250" fill="hold"/>
                                        <p:tgtEl>
                                          <p:spTgt spid="339"/>
                                        </p:tgtEl>
                                        <p:attrNameLst>
                                          <p:attrName>ppt_x</p:attrName>
                                        </p:attrNameLst>
                                      </p:cBhvr>
                                      <p:tavLst>
                                        <p:tav tm="0">
                                          <p:val>
                                            <p:strVal val="#ppt_x"/>
                                          </p:val>
                                        </p:tav>
                                        <p:tav tm="100000">
                                          <p:val>
                                            <p:strVal val="#ppt_x"/>
                                          </p:val>
                                        </p:tav>
                                      </p:tavLst>
                                    </p:anim>
                                    <p:anim calcmode="lin" valueType="num">
                                      <p:cBhvr additive="base">
                                        <p:cTn id="25" dur="250" fill="hold"/>
                                        <p:tgtEl>
                                          <p:spTgt spid="339"/>
                                        </p:tgtEl>
                                        <p:attrNameLst>
                                          <p:attrName>ppt_y</p:attrName>
                                        </p:attrNameLst>
                                      </p:cBhvr>
                                      <p:tavLst>
                                        <p:tav tm="0">
                                          <p:val>
                                            <p:strVal val="0-#ppt_h/2"/>
                                          </p:val>
                                        </p:tav>
                                        <p:tav tm="100000">
                                          <p:val>
                                            <p:strVal val="#ppt_y"/>
                                          </p:val>
                                        </p:tav>
                                      </p:tavLst>
                                    </p:anim>
                                  </p:childTnLst>
                                </p:cTn>
                              </p:par>
                            </p:childTnLst>
                          </p:cTn>
                        </p:par>
                        <p:par>
                          <p:cTn id="26" fill="hold">
                            <p:stCondLst>
                              <p:cond delay="250"/>
                            </p:stCondLst>
                            <p:childTnLst>
                              <p:par>
                                <p:cTn id="27" presetID="2" presetClass="entr" presetSubtype="1" fill="hold" nodeType="afterEffect">
                                  <p:stCondLst>
                                    <p:cond delay="0"/>
                                  </p:stCondLst>
                                  <p:childTnLst>
                                    <p:set>
                                      <p:cBhvr>
                                        <p:cTn id="28" dur="1" fill="hold">
                                          <p:stCondLst>
                                            <p:cond delay="0"/>
                                          </p:stCondLst>
                                        </p:cTn>
                                        <p:tgtEl>
                                          <p:spTgt spid="338"/>
                                        </p:tgtEl>
                                        <p:attrNameLst>
                                          <p:attrName>style.visibility</p:attrName>
                                        </p:attrNameLst>
                                      </p:cBhvr>
                                      <p:to>
                                        <p:strVal val="visible"/>
                                      </p:to>
                                    </p:set>
                                    <p:anim calcmode="lin" valueType="num">
                                      <p:cBhvr additive="base">
                                        <p:cTn id="29" dur="250" fill="hold"/>
                                        <p:tgtEl>
                                          <p:spTgt spid="338"/>
                                        </p:tgtEl>
                                        <p:attrNameLst>
                                          <p:attrName>ppt_x</p:attrName>
                                        </p:attrNameLst>
                                      </p:cBhvr>
                                      <p:tavLst>
                                        <p:tav tm="0">
                                          <p:val>
                                            <p:strVal val="#ppt_x"/>
                                          </p:val>
                                        </p:tav>
                                        <p:tav tm="100000">
                                          <p:val>
                                            <p:strVal val="#ppt_x"/>
                                          </p:val>
                                        </p:tav>
                                      </p:tavLst>
                                    </p:anim>
                                    <p:anim calcmode="lin" valueType="num">
                                      <p:cBhvr additive="base">
                                        <p:cTn id="30" dur="250" fill="hold"/>
                                        <p:tgtEl>
                                          <p:spTgt spid="338"/>
                                        </p:tgtEl>
                                        <p:attrNameLst>
                                          <p:attrName>ppt_y</p:attrName>
                                        </p:attrNameLst>
                                      </p:cBhvr>
                                      <p:tavLst>
                                        <p:tav tm="0">
                                          <p:val>
                                            <p:strVal val="0-#ppt_h/2"/>
                                          </p:val>
                                        </p:tav>
                                        <p:tav tm="100000">
                                          <p:val>
                                            <p:strVal val="#ppt_y"/>
                                          </p:val>
                                        </p:tav>
                                      </p:tavLst>
                                    </p:anim>
                                  </p:childTnLst>
                                </p:cTn>
                              </p:par>
                            </p:childTnLst>
                          </p:cTn>
                        </p:par>
                        <p:par>
                          <p:cTn id="31" fill="hold">
                            <p:stCondLst>
                              <p:cond delay="500"/>
                            </p:stCondLst>
                            <p:childTnLst>
                              <p:par>
                                <p:cTn id="32" presetID="2" presetClass="entr" presetSubtype="1" fill="hold" nodeType="afterEffect">
                                  <p:stCondLst>
                                    <p:cond delay="0"/>
                                  </p:stCondLst>
                                  <p:childTnLst>
                                    <p:set>
                                      <p:cBhvr>
                                        <p:cTn id="33" dur="1" fill="hold">
                                          <p:stCondLst>
                                            <p:cond delay="0"/>
                                          </p:stCondLst>
                                        </p:cTn>
                                        <p:tgtEl>
                                          <p:spTgt spid="343"/>
                                        </p:tgtEl>
                                        <p:attrNameLst>
                                          <p:attrName>style.visibility</p:attrName>
                                        </p:attrNameLst>
                                      </p:cBhvr>
                                      <p:to>
                                        <p:strVal val="visible"/>
                                      </p:to>
                                    </p:set>
                                    <p:anim calcmode="lin" valueType="num">
                                      <p:cBhvr additive="base">
                                        <p:cTn id="34" dur="250" fill="hold"/>
                                        <p:tgtEl>
                                          <p:spTgt spid="343"/>
                                        </p:tgtEl>
                                        <p:attrNameLst>
                                          <p:attrName>ppt_x</p:attrName>
                                        </p:attrNameLst>
                                      </p:cBhvr>
                                      <p:tavLst>
                                        <p:tav tm="0">
                                          <p:val>
                                            <p:strVal val="#ppt_x"/>
                                          </p:val>
                                        </p:tav>
                                        <p:tav tm="100000">
                                          <p:val>
                                            <p:strVal val="#ppt_x"/>
                                          </p:val>
                                        </p:tav>
                                      </p:tavLst>
                                    </p:anim>
                                    <p:anim calcmode="lin" valueType="num">
                                      <p:cBhvr additive="base">
                                        <p:cTn id="35" dur="250" fill="hold"/>
                                        <p:tgtEl>
                                          <p:spTgt spid="343"/>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nodeType="clickEffect">
                                  <p:stCondLst>
                                    <p:cond delay="0"/>
                                  </p:stCondLst>
                                  <p:childTnLst>
                                    <p:set>
                                      <p:cBhvr>
                                        <p:cTn id="39" dur="1" fill="hold">
                                          <p:stCondLst>
                                            <p:cond delay="0"/>
                                          </p:stCondLst>
                                        </p:cTn>
                                        <p:tgtEl>
                                          <p:spTgt spid="344"/>
                                        </p:tgtEl>
                                        <p:attrNameLst>
                                          <p:attrName>style.visibility</p:attrName>
                                        </p:attrNameLst>
                                      </p:cBhvr>
                                      <p:to>
                                        <p:strVal val="visible"/>
                                      </p:to>
                                    </p:set>
                                    <p:anim calcmode="lin" valueType="num">
                                      <p:cBhvr additive="base">
                                        <p:cTn id="40" dur="250" fill="hold"/>
                                        <p:tgtEl>
                                          <p:spTgt spid="344"/>
                                        </p:tgtEl>
                                        <p:attrNameLst>
                                          <p:attrName>ppt_x</p:attrName>
                                        </p:attrNameLst>
                                      </p:cBhvr>
                                      <p:tavLst>
                                        <p:tav tm="0">
                                          <p:val>
                                            <p:strVal val="#ppt_x"/>
                                          </p:val>
                                        </p:tav>
                                        <p:tav tm="100000">
                                          <p:val>
                                            <p:strVal val="#ppt_x"/>
                                          </p:val>
                                        </p:tav>
                                      </p:tavLst>
                                    </p:anim>
                                    <p:anim calcmode="lin" valueType="num">
                                      <p:cBhvr additive="base">
                                        <p:cTn id="41" dur="250" fill="hold"/>
                                        <p:tgtEl>
                                          <p:spTgt spid="344"/>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13"/>
                                        </p:tgtEl>
                                        <p:attrNameLst>
                                          <p:attrName>style.visibility</p:attrName>
                                        </p:attrNameLst>
                                      </p:cBhvr>
                                      <p:to>
                                        <p:strVal val="visible"/>
                                      </p:to>
                                    </p:set>
                                    <p:anim calcmode="lin" valueType="num">
                                      <p:cBhvr additive="base">
                                        <p:cTn id="46" dur="250" fill="hold"/>
                                        <p:tgtEl>
                                          <p:spTgt spid="313"/>
                                        </p:tgtEl>
                                        <p:attrNameLst>
                                          <p:attrName>ppt_x</p:attrName>
                                        </p:attrNameLst>
                                      </p:cBhvr>
                                      <p:tavLst>
                                        <p:tav tm="0">
                                          <p:val>
                                            <p:strVal val="#ppt_x"/>
                                          </p:val>
                                        </p:tav>
                                        <p:tav tm="100000">
                                          <p:val>
                                            <p:strVal val="#ppt_x"/>
                                          </p:val>
                                        </p:tav>
                                      </p:tavLst>
                                    </p:anim>
                                    <p:anim calcmode="lin" valueType="num">
                                      <p:cBhvr additive="base">
                                        <p:cTn id="47" dur="250" fill="hold"/>
                                        <p:tgtEl>
                                          <p:spTgt spid="313"/>
                                        </p:tgtEl>
                                        <p:attrNameLst>
                                          <p:attrName>ppt_y</p:attrName>
                                        </p:attrNameLst>
                                      </p:cBhvr>
                                      <p:tavLst>
                                        <p:tav tm="0">
                                          <p:val>
                                            <p:strVal val="1+#ppt_h/2"/>
                                          </p:val>
                                        </p:tav>
                                        <p:tav tm="100000">
                                          <p:val>
                                            <p:strVal val="#ppt_y"/>
                                          </p:val>
                                        </p:tav>
                                      </p:tavLst>
                                    </p:anim>
                                  </p:childTnLst>
                                </p:cTn>
                              </p:par>
                            </p:childTnLst>
                          </p:cTn>
                        </p:par>
                        <p:par>
                          <p:cTn id="48" fill="hold">
                            <p:stCondLst>
                              <p:cond delay="250"/>
                            </p:stCondLst>
                            <p:childTnLst>
                              <p:par>
                                <p:cTn id="49" presetID="2" presetClass="entr" presetSubtype="4" fill="hold" nodeType="afterEffect">
                                  <p:stCondLst>
                                    <p:cond delay="0"/>
                                  </p:stCondLst>
                                  <p:childTnLst>
                                    <p:set>
                                      <p:cBhvr>
                                        <p:cTn id="50" dur="1" fill="hold">
                                          <p:stCondLst>
                                            <p:cond delay="0"/>
                                          </p:stCondLst>
                                        </p:cTn>
                                        <p:tgtEl>
                                          <p:spTgt spid="320"/>
                                        </p:tgtEl>
                                        <p:attrNameLst>
                                          <p:attrName>style.visibility</p:attrName>
                                        </p:attrNameLst>
                                      </p:cBhvr>
                                      <p:to>
                                        <p:strVal val="visible"/>
                                      </p:to>
                                    </p:set>
                                    <p:anim calcmode="lin" valueType="num">
                                      <p:cBhvr additive="base">
                                        <p:cTn id="51" dur="250" fill="hold"/>
                                        <p:tgtEl>
                                          <p:spTgt spid="320"/>
                                        </p:tgtEl>
                                        <p:attrNameLst>
                                          <p:attrName>ppt_x</p:attrName>
                                        </p:attrNameLst>
                                      </p:cBhvr>
                                      <p:tavLst>
                                        <p:tav tm="0">
                                          <p:val>
                                            <p:strVal val="#ppt_x"/>
                                          </p:val>
                                        </p:tav>
                                        <p:tav tm="100000">
                                          <p:val>
                                            <p:strVal val="#ppt_x"/>
                                          </p:val>
                                        </p:tav>
                                      </p:tavLst>
                                    </p:anim>
                                    <p:anim calcmode="lin" valueType="num">
                                      <p:cBhvr additive="base">
                                        <p:cTn id="52" dur="250" fill="hold"/>
                                        <p:tgtEl>
                                          <p:spTgt spid="32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1" fill="hold" nodeType="clickEffect">
                                  <p:stCondLst>
                                    <p:cond delay="0"/>
                                  </p:stCondLst>
                                  <p:childTnLst>
                                    <p:set>
                                      <p:cBhvr>
                                        <p:cTn id="56" dur="1" fill="hold">
                                          <p:stCondLst>
                                            <p:cond delay="0"/>
                                          </p:stCondLst>
                                        </p:cTn>
                                        <p:tgtEl>
                                          <p:spTgt spid="341"/>
                                        </p:tgtEl>
                                        <p:attrNameLst>
                                          <p:attrName>style.visibility</p:attrName>
                                        </p:attrNameLst>
                                      </p:cBhvr>
                                      <p:to>
                                        <p:strVal val="visible"/>
                                      </p:to>
                                    </p:set>
                                    <p:anim calcmode="lin" valueType="num">
                                      <p:cBhvr additive="base">
                                        <p:cTn id="57" dur="250" fill="hold"/>
                                        <p:tgtEl>
                                          <p:spTgt spid="341"/>
                                        </p:tgtEl>
                                        <p:attrNameLst>
                                          <p:attrName>ppt_x</p:attrName>
                                        </p:attrNameLst>
                                      </p:cBhvr>
                                      <p:tavLst>
                                        <p:tav tm="0">
                                          <p:val>
                                            <p:strVal val="#ppt_x"/>
                                          </p:val>
                                        </p:tav>
                                        <p:tav tm="100000">
                                          <p:val>
                                            <p:strVal val="#ppt_x"/>
                                          </p:val>
                                        </p:tav>
                                      </p:tavLst>
                                    </p:anim>
                                    <p:anim calcmode="lin" valueType="num">
                                      <p:cBhvr additive="base">
                                        <p:cTn id="58" dur="250" fill="hold"/>
                                        <p:tgtEl>
                                          <p:spTgt spid="341"/>
                                        </p:tgtEl>
                                        <p:attrNameLst>
                                          <p:attrName>ppt_y</p:attrName>
                                        </p:attrNameLst>
                                      </p:cBhvr>
                                      <p:tavLst>
                                        <p:tav tm="0">
                                          <p:val>
                                            <p:strVal val="0-#ppt_h/2"/>
                                          </p:val>
                                        </p:tav>
                                        <p:tav tm="100000">
                                          <p:val>
                                            <p:strVal val="#ppt_y"/>
                                          </p:val>
                                        </p:tav>
                                      </p:tavLst>
                                    </p:anim>
                                  </p:childTnLst>
                                </p:cTn>
                              </p:par>
                            </p:childTnLst>
                          </p:cTn>
                        </p:par>
                        <p:par>
                          <p:cTn id="59" fill="hold">
                            <p:stCondLst>
                              <p:cond delay="250"/>
                            </p:stCondLst>
                            <p:childTnLst>
                              <p:par>
                                <p:cTn id="60" presetID="2" presetClass="entr" presetSubtype="1" fill="hold" nodeType="afterEffect">
                                  <p:stCondLst>
                                    <p:cond delay="0"/>
                                  </p:stCondLst>
                                  <p:childTnLst>
                                    <p:set>
                                      <p:cBhvr>
                                        <p:cTn id="61" dur="1" fill="hold">
                                          <p:stCondLst>
                                            <p:cond delay="0"/>
                                          </p:stCondLst>
                                        </p:cTn>
                                        <p:tgtEl>
                                          <p:spTgt spid="336"/>
                                        </p:tgtEl>
                                        <p:attrNameLst>
                                          <p:attrName>style.visibility</p:attrName>
                                        </p:attrNameLst>
                                      </p:cBhvr>
                                      <p:to>
                                        <p:strVal val="visible"/>
                                      </p:to>
                                    </p:set>
                                    <p:anim calcmode="lin" valueType="num">
                                      <p:cBhvr additive="base">
                                        <p:cTn id="62" dur="250" fill="hold"/>
                                        <p:tgtEl>
                                          <p:spTgt spid="336"/>
                                        </p:tgtEl>
                                        <p:attrNameLst>
                                          <p:attrName>ppt_x</p:attrName>
                                        </p:attrNameLst>
                                      </p:cBhvr>
                                      <p:tavLst>
                                        <p:tav tm="0">
                                          <p:val>
                                            <p:strVal val="#ppt_x"/>
                                          </p:val>
                                        </p:tav>
                                        <p:tav tm="100000">
                                          <p:val>
                                            <p:strVal val="#ppt_x"/>
                                          </p:val>
                                        </p:tav>
                                      </p:tavLst>
                                    </p:anim>
                                    <p:anim calcmode="lin" valueType="num">
                                      <p:cBhvr additive="base">
                                        <p:cTn id="63" dur="250" fill="hold"/>
                                        <p:tgtEl>
                                          <p:spTgt spid="336"/>
                                        </p:tgtEl>
                                        <p:attrNameLst>
                                          <p:attrName>ppt_y</p:attrName>
                                        </p:attrNameLst>
                                      </p:cBhvr>
                                      <p:tavLst>
                                        <p:tav tm="0">
                                          <p:val>
                                            <p:strVal val="0-#ppt_h/2"/>
                                          </p:val>
                                        </p:tav>
                                        <p:tav tm="100000">
                                          <p:val>
                                            <p:strVal val="#ppt_y"/>
                                          </p:val>
                                        </p:tav>
                                      </p:tavLst>
                                    </p:anim>
                                  </p:childTnLst>
                                </p:cTn>
                              </p:par>
                            </p:childTnLst>
                          </p:cTn>
                        </p:par>
                        <p:par>
                          <p:cTn id="64" fill="hold">
                            <p:stCondLst>
                              <p:cond delay="500"/>
                            </p:stCondLst>
                            <p:childTnLst>
                              <p:par>
                                <p:cTn id="65" presetID="2" presetClass="entr" presetSubtype="1" fill="hold" nodeType="afterEffect">
                                  <p:stCondLst>
                                    <p:cond delay="0"/>
                                  </p:stCondLst>
                                  <p:childTnLst>
                                    <p:set>
                                      <p:cBhvr>
                                        <p:cTn id="66" dur="1" fill="hold">
                                          <p:stCondLst>
                                            <p:cond delay="0"/>
                                          </p:stCondLst>
                                        </p:cTn>
                                        <p:tgtEl>
                                          <p:spTgt spid="321"/>
                                        </p:tgtEl>
                                        <p:attrNameLst>
                                          <p:attrName>style.visibility</p:attrName>
                                        </p:attrNameLst>
                                      </p:cBhvr>
                                      <p:to>
                                        <p:strVal val="visible"/>
                                      </p:to>
                                    </p:set>
                                    <p:anim calcmode="lin" valueType="num">
                                      <p:cBhvr additive="base">
                                        <p:cTn id="67" dur="250" fill="hold"/>
                                        <p:tgtEl>
                                          <p:spTgt spid="321"/>
                                        </p:tgtEl>
                                        <p:attrNameLst>
                                          <p:attrName>ppt_x</p:attrName>
                                        </p:attrNameLst>
                                      </p:cBhvr>
                                      <p:tavLst>
                                        <p:tav tm="0">
                                          <p:val>
                                            <p:strVal val="#ppt_x"/>
                                          </p:val>
                                        </p:tav>
                                        <p:tav tm="100000">
                                          <p:val>
                                            <p:strVal val="#ppt_x"/>
                                          </p:val>
                                        </p:tav>
                                      </p:tavLst>
                                    </p:anim>
                                    <p:anim calcmode="lin" valueType="num">
                                      <p:cBhvr additive="base">
                                        <p:cTn id="68" dur="250" fill="hold"/>
                                        <p:tgtEl>
                                          <p:spTgt spid="321"/>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nodeType="clickEffect">
                                  <p:stCondLst>
                                    <p:cond delay="0"/>
                                  </p:stCondLst>
                                  <p:childTnLst>
                                    <p:set>
                                      <p:cBhvr>
                                        <p:cTn id="72" dur="1" fill="hold">
                                          <p:stCondLst>
                                            <p:cond delay="0"/>
                                          </p:stCondLst>
                                        </p:cTn>
                                        <p:tgtEl>
                                          <p:spTgt spid="264"/>
                                        </p:tgtEl>
                                        <p:attrNameLst>
                                          <p:attrName>style.visibility</p:attrName>
                                        </p:attrNameLst>
                                      </p:cBhvr>
                                      <p:to>
                                        <p:strVal val="visible"/>
                                      </p:to>
                                    </p:set>
                                    <p:anim calcmode="lin" valueType="num">
                                      <p:cBhvr additive="base">
                                        <p:cTn id="73" dur="250" fill="hold"/>
                                        <p:tgtEl>
                                          <p:spTgt spid="264"/>
                                        </p:tgtEl>
                                        <p:attrNameLst>
                                          <p:attrName>ppt_x</p:attrName>
                                        </p:attrNameLst>
                                      </p:cBhvr>
                                      <p:tavLst>
                                        <p:tav tm="0">
                                          <p:val>
                                            <p:strVal val="#ppt_x"/>
                                          </p:val>
                                        </p:tav>
                                        <p:tav tm="100000">
                                          <p:val>
                                            <p:strVal val="#ppt_x"/>
                                          </p:val>
                                        </p:tav>
                                      </p:tavLst>
                                    </p:anim>
                                    <p:anim calcmode="lin" valueType="num">
                                      <p:cBhvr additive="base">
                                        <p:cTn id="74" dur="250" fill="hold"/>
                                        <p:tgtEl>
                                          <p:spTgt spid="264"/>
                                        </p:tgtEl>
                                        <p:attrNameLst>
                                          <p:attrName>ppt_y</p:attrName>
                                        </p:attrNameLst>
                                      </p:cBhvr>
                                      <p:tavLst>
                                        <p:tav tm="0">
                                          <p:val>
                                            <p:strVal val="0-#ppt_h/2"/>
                                          </p:val>
                                        </p:tav>
                                        <p:tav tm="100000">
                                          <p:val>
                                            <p:strVal val="#ppt_y"/>
                                          </p:val>
                                        </p:tav>
                                      </p:tavLst>
                                    </p:anim>
                                  </p:childTnLst>
                                </p:cTn>
                              </p:par>
                            </p:childTnLst>
                          </p:cTn>
                        </p:par>
                        <p:par>
                          <p:cTn id="75" fill="hold">
                            <p:stCondLst>
                              <p:cond delay="250"/>
                            </p:stCondLst>
                            <p:childTnLst>
                              <p:par>
                                <p:cTn id="76" presetID="2" presetClass="entr" presetSubtype="4" fill="hold" nodeType="afterEffect">
                                  <p:stCondLst>
                                    <p:cond delay="0"/>
                                  </p:stCondLst>
                                  <p:childTnLst>
                                    <p:set>
                                      <p:cBhvr>
                                        <p:cTn id="77" dur="1" fill="hold">
                                          <p:stCondLst>
                                            <p:cond delay="0"/>
                                          </p:stCondLst>
                                        </p:cTn>
                                        <p:tgtEl>
                                          <p:spTgt spid="310"/>
                                        </p:tgtEl>
                                        <p:attrNameLst>
                                          <p:attrName>style.visibility</p:attrName>
                                        </p:attrNameLst>
                                      </p:cBhvr>
                                      <p:to>
                                        <p:strVal val="visible"/>
                                      </p:to>
                                    </p:set>
                                    <p:anim calcmode="lin" valueType="num">
                                      <p:cBhvr additive="base">
                                        <p:cTn id="78" dur="250" fill="hold"/>
                                        <p:tgtEl>
                                          <p:spTgt spid="310"/>
                                        </p:tgtEl>
                                        <p:attrNameLst>
                                          <p:attrName>ppt_x</p:attrName>
                                        </p:attrNameLst>
                                      </p:cBhvr>
                                      <p:tavLst>
                                        <p:tav tm="0">
                                          <p:val>
                                            <p:strVal val="#ppt_x"/>
                                          </p:val>
                                        </p:tav>
                                        <p:tav tm="100000">
                                          <p:val>
                                            <p:strVal val="#ppt_x"/>
                                          </p:val>
                                        </p:tav>
                                      </p:tavLst>
                                    </p:anim>
                                    <p:anim calcmode="lin" valueType="num">
                                      <p:cBhvr additive="base">
                                        <p:cTn id="79" dur="250" fill="hold"/>
                                        <p:tgtEl>
                                          <p:spTgt spid="310"/>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1" fill="hold" nodeType="clickEffect">
                                  <p:stCondLst>
                                    <p:cond delay="0"/>
                                  </p:stCondLst>
                                  <p:childTnLst>
                                    <p:set>
                                      <p:cBhvr>
                                        <p:cTn id="83" dur="1" fill="hold">
                                          <p:stCondLst>
                                            <p:cond delay="0"/>
                                          </p:stCondLst>
                                        </p:cTn>
                                        <p:tgtEl>
                                          <p:spTgt spid="342"/>
                                        </p:tgtEl>
                                        <p:attrNameLst>
                                          <p:attrName>style.visibility</p:attrName>
                                        </p:attrNameLst>
                                      </p:cBhvr>
                                      <p:to>
                                        <p:strVal val="visible"/>
                                      </p:to>
                                    </p:set>
                                    <p:anim calcmode="lin" valueType="num">
                                      <p:cBhvr additive="base">
                                        <p:cTn id="84" dur="250" fill="hold"/>
                                        <p:tgtEl>
                                          <p:spTgt spid="342"/>
                                        </p:tgtEl>
                                        <p:attrNameLst>
                                          <p:attrName>ppt_x</p:attrName>
                                        </p:attrNameLst>
                                      </p:cBhvr>
                                      <p:tavLst>
                                        <p:tav tm="0">
                                          <p:val>
                                            <p:strVal val="#ppt_x"/>
                                          </p:val>
                                        </p:tav>
                                        <p:tav tm="100000">
                                          <p:val>
                                            <p:strVal val="#ppt_x"/>
                                          </p:val>
                                        </p:tav>
                                      </p:tavLst>
                                    </p:anim>
                                    <p:anim calcmode="lin" valueType="num">
                                      <p:cBhvr additive="base">
                                        <p:cTn id="85" dur="250" fill="hold"/>
                                        <p:tgtEl>
                                          <p:spTgt spid="342"/>
                                        </p:tgtEl>
                                        <p:attrNameLst>
                                          <p:attrName>ppt_y</p:attrName>
                                        </p:attrNameLst>
                                      </p:cBhvr>
                                      <p:tavLst>
                                        <p:tav tm="0">
                                          <p:val>
                                            <p:strVal val="0-#ppt_h/2"/>
                                          </p:val>
                                        </p:tav>
                                        <p:tav tm="100000">
                                          <p:val>
                                            <p:strVal val="#ppt_y"/>
                                          </p:val>
                                        </p:tav>
                                      </p:tavLst>
                                    </p:anim>
                                  </p:childTnLst>
                                </p:cTn>
                              </p:par>
                            </p:childTnLst>
                          </p:cTn>
                        </p:par>
                        <p:par>
                          <p:cTn id="86" fill="hold">
                            <p:stCondLst>
                              <p:cond delay="250"/>
                            </p:stCondLst>
                            <p:childTnLst>
                              <p:par>
                                <p:cTn id="87" presetID="2" presetClass="entr" presetSubtype="4" fill="hold" nodeType="afterEffect">
                                  <p:stCondLst>
                                    <p:cond delay="0"/>
                                  </p:stCondLst>
                                  <p:childTnLst>
                                    <p:set>
                                      <p:cBhvr>
                                        <p:cTn id="88" dur="1" fill="hold">
                                          <p:stCondLst>
                                            <p:cond delay="0"/>
                                          </p:stCondLst>
                                        </p:cTn>
                                        <p:tgtEl>
                                          <p:spTgt spid="312"/>
                                        </p:tgtEl>
                                        <p:attrNameLst>
                                          <p:attrName>style.visibility</p:attrName>
                                        </p:attrNameLst>
                                      </p:cBhvr>
                                      <p:to>
                                        <p:strVal val="visible"/>
                                      </p:to>
                                    </p:set>
                                    <p:anim calcmode="lin" valueType="num">
                                      <p:cBhvr additive="base">
                                        <p:cTn id="89" dur="250" fill="hold"/>
                                        <p:tgtEl>
                                          <p:spTgt spid="312"/>
                                        </p:tgtEl>
                                        <p:attrNameLst>
                                          <p:attrName>ppt_x</p:attrName>
                                        </p:attrNameLst>
                                      </p:cBhvr>
                                      <p:tavLst>
                                        <p:tav tm="0">
                                          <p:val>
                                            <p:strVal val="#ppt_x"/>
                                          </p:val>
                                        </p:tav>
                                        <p:tav tm="100000">
                                          <p:val>
                                            <p:strVal val="#ppt_x"/>
                                          </p:val>
                                        </p:tav>
                                      </p:tavLst>
                                    </p:anim>
                                    <p:anim calcmode="lin" valueType="num">
                                      <p:cBhvr additive="base">
                                        <p:cTn id="90" dur="250" fill="hold"/>
                                        <p:tgtEl>
                                          <p:spTgt spid="3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43000">
              <a:schemeClr val="tx2">
                <a:lumMod val="60000"/>
                <a:lumOff val="40000"/>
              </a:schemeClr>
            </a:gs>
            <a:gs pos="74000">
              <a:schemeClr val="accent1">
                <a:lumMod val="60000"/>
                <a:lumOff val="40000"/>
              </a:schemeClr>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77" name="Triángulo isósceles 276">
            <a:extLst>
              <a:ext uri="{FF2B5EF4-FFF2-40B4-BE49-F238E27FC236}">
                <a16:creationId xmlns:a16="http://schemas.microsoft.com/office/drawing/2014/main" id="{21C4CFE3-7D40-4E0D-9119-04F011A9E30A}"/>
              </a:ext>
              <a:ext uri="{C183D7F6-B498-43B3-948B-1728B52AA6E4}">
                <adec:decorative xmlns:adec="http://schemas.microsoft.com/office/drawing/2017/decorative" val="1"/>
              </a:ext>
            </a:extLst>
          </p:cNvPr>
          <p:cNvSpPr/>
          <p:nvPr/>
        </p:nvSpPr>
        <p:spPr>
          <a:xfrm flipV="1">
            <a:off x="4609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6" name="Rounded Rectangle 14">
            <a:extLst>
              <a:ext uri="{FF2B5EF4-FFF2-40B4-BE49-F238E27FC236}">
                <a16:creationId xmlns:a16="http://schemas.microsoft.com/office/drawing/2014/main" id="{EE19A921-80B6-4DC5-95D5-70E2DD867B82}"/>
              </a:ext>
            </a:extLst>
          </p:cNvPr>
          <p:cNvSpPr/>
          <p:nvPr/>
        </p:nvSpPr>
        <p:spPr>
          <a:xfrm>
            <a:off x="-1520316" y="2599951"/>
            <a:ext cx="1458019"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2" name="Grupo 311">
            <a:extLst>
              <a:ext uri="{FF2B5EF4-FFF2-40B4-BE49-F238E27FC236}">
                <a16:creationId xmlns:a16="http://schemas.microsoft.com/office/drawing/2014/main" id="{5FAB580F-89C4-4C1B-8CCA-70227B5475F5}"/>
              </a:ext>
            </a:extLst>
          </p:cNvPr>
          <p:cNvGrpSpPr/>
          <p:nvPr/>
        </p:nvGrpSpPr>
        <p:grpSpPr>
          <a:xfrm>
            <a:off x="1146626" y="6881535"/>
            <a:ext cx="1656000" cy="975530"/>
            <a:chOff x="531764" y="1882407"/>
            <a:chExt cx="1692000" cy="975530"/>
          </a:xfrm>
        </p:grpSpPr>
        <p:sp>
          <p:nvSpPr>
            <p:cNvPr id="554" name="Rounded Rectangle 14">
              <a:extLst>
                <a:ext uri="{FF2B5EF4-FFF2-40B4-BE49-F238E27FC236}">
                  <a16:creationId xmlns:a16="http://schemas.microsoft.com/office/drawing/2014/main" id="{D7A43BF9-D3DE-4331-92C1-5C85F5C4A494}"/>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55" name="Group 15">
              <a:extLst>
                <a:ext uri="{FF2B5EF4-FFF2-40B4-BE49-F238E27FC236}">
                  <a16:creationId xmlns:a16="http://schemas.microsoft.com/office/drawing/2014/main" id="{B2B2D7DD-B206-437B-8600-C0A2060B6B42}"/>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557" name="Oval 16">
                <a:extLst>
                  <a:ext uri="{FF2B5EF4-FFF2-40B4-BE49-F238E27FC236}">
                    <a16:creationId xmlns:a16="http://schemas.microsoft.com/office/drawing/2014/main" id="{F23833EF-CB9C-480B-9557-F63F42356D6A}"/>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8" name="Oval 17">
                <a:extLst>
                  <a:ext uri="{FF2B5EF4-FFF2-40B4-BE49-F238E27FC236}">
                    <a16:creationId xmlns:a16="http://schemas.microsoft.com/office/drawing/2014/main" id="{659D764A-C280-4D1B-A394-C188321BEF2A}"/>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9" name="Oval 18">
                <a:extLst>
                  <a:ext uri="{FF2B5EF4-FFF2-40B4-BE49-F238E27FC236}">
                    <a16:creationId xmlns:a16="http://schemas.microsoft.com/office/drawing/2014/main" id="{057CC75D-A50C-4735-A9D2-B4BB5EFBB9C0}"/>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0" name="Oval 19">
                <a:extLst>
                  <a:ext uri="{FF2B5EF4-FFF2-40B4-BE49-F238E27FC236}">
                    <a16:creationId xmlns:a16="http://schemas.microsoft.com/office/drawing/2014/main" id="{B1858994-6895-4820-B1F6-0450711D9B59}"/>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1" name="Oval 20">
                <a:extLst>
                  <a:ext uri="{FF2B5EF4-FFF2-40B4-BE49-F238E27FC236}">
                    <a16:creationId xmlns:a16="http://schemas.microsoft.com/office/drawing/2014/main" id="{F4389DB3-23BE-4453-90E3-D7F5FA22EB59}"/>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2" name="Oval 21">
                <a:extLst>
                  <a:ext uri="{FF2B5EF4-FFF2-40B4-BE49-F238E27FC236}">
                    <a16:creationId xmlns:a16="http://schemas.microsoft.com/office/drawing/2014/main" id="{34D01610-630C-40F3-B2EA-22DAE801FA45}"/>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3" name="Oval 22">
                <a:extLst>
                  <a:ext uri="{FF2B5EF4-FFF2-40B4-BE49-F238E27FC236}">
                    <a16:creationId xmlns:a16="http://schemas.microsoft.com/office/drawing/2014/main" id="{AAEAC50F-2561-4F12-98C8-229B681FA33F}"/>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4" name="Oval 23">
                <a:extLst>
                  <a:ext uri="{FF2B5EF4-FFF2-40B4-BE49-F238E27FC236}">
                    <a16:creationId xmlns:a16="http://schemas.microsoft.com/office/drawing/2014/main" id="{6BD90C5B-9E8B-41DB-A216-0EAF3BEE3F16}"/>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56" name="TextBox 96">
              <a:extLst>
                <a:ext uri="{FF2B5EF4-FFF2-40B4-BE49-F238E27FC236}">
                  <a16:creationId xmlns:a16="http://schemas.microsoft.com/office/drawing/2014/main" id="{FFCB84F8-38D2-4CE3-A029-A966714DD9BA}"/>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grpSp>
        <p:nvGrpSpPr>
          <p:cNvPr id="310" name="Grupo 309">
            <a:extLst>
              <a:ext uri="{FF2B5EF4-FFF2-40B4-BE49-F238E27FC236}">
                <a16:creationId xmlns:a16="http://schemas.microsoft.com/office/drawing/2014/main" id="{0396DA7F-C06B-40DA-AC47-0016DBE02E09}"/>
              </a:ext>
            </a:extLst>
          </p:cNvPr>
          <p:cNvGrpSpPr/>
          <p:nvPr/>
        </p:nvGrpSpPr>
        <p:grpSpPr>
          <a:xfrm>
            <a:off x="6035626" y="6881535"/>
            <a:ext cx="822960" cy="1087001"/>
            <a:chOff x="4219400" y="4412623"/>
            <a:chExt cx="822960" cy="1087001"/>
          </a:xfrm>
        </p:grpSpPr>
        <p:grpSp>
          <p:nvGrpSpPr>
            <p:cNvPr id="573" name="Group 81">
              <a:extLst>
                <a:ext uri="{FF2B5EF4-FFF2-40B4-BE49-F238E27FC236}">
                  <a16:creationId xmlns:a16="http://schemas.microsoft.com/office/drawing/2014/main" id="{F26BECF9-7C7D-469D-8C09-F5E0646B07B0}"/>
                </a:ext>
              </a:extLst>
            </p:cNvPr>
            <p:cNvGrpSpPr/>
            <p:nvPr/>
          </p:nvGrpSpPr>
          <p:grpSpPr>
            <a:xfrm>
              <a:off x="4219400" y="4412623"/>
              <a:ext cx="822960" cy="831898"/>
              <a:chOff x="666132" y="2524435"/>
              <a:chExt cx="1097280" cy="1109198"/>
            </a:xfrm>
            <a:effectLst/>
          </p:grpSpPr>
          <p:sp>
            <p:nvSpPr>
              <p:cNvPr id="575" name="Rounded Rectangle 82">
                <a:extLst>
                  <a:ext uri="{FF2B5EF4-FFF2-40B4-BE49-F238E27FC236}">
                    <a16:creationId xmlns:a16="http://schemas.microsoft.com/office/drawing/2014/main" id="{577B89AC-7105-4C1B-A68D-103FBF8E94CB}"/>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76" name="Group 83">
                <a:extLst>
                  <a:ext uri="{FF2B5EF4-FFF2-40B4-BE49-F238E27FC236}">
                    <a16:creationId xmlns:a16="http://schemas.microsoft.com/office/drawing/2014/main" id="{E8F9A44A-0622-48A6-81A5-0F7AD056F1E6}"/>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77" name="Oval 84">
                  <a:extLst>
                    <a:ext uri="{FF2B5EF4-FFF2-40B4-BE49-F238E27FC236}">
                      <a16:creationId xmlns:a16="http://schemas.microsoft.com/office/drawing/2014/main" id="{8875FCCC-5FD6-489A-928D-C2741BE4175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8" name="Oval 85">
                  <a:extLst>
                    <a:ext uri="{FF2B5EF4-FFF2-40B4-BE49-F238E27FC236}">
                      <a16:creationId xmlns:a16="http://schemas.microsoft.com/office/drawing/2014/main" id="{190AB1A3-26B0-4988-A138-C1D835C3D6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9" name="Oval 86">
                  <a:extLst>
                    <a:ext uri="{FF2B5EF4-FFF2-40B4-BE49-F238E27FC236}">
                      <a16:creationId xmlns:a16="http://schemas.microsoft.com/office/drawing/2014/main" id="{AAF2267B-C43C-43F8-A067-D2030EE7C8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0" name="Oval 87">
                  <a:extLst>
                    <a:ext uri="{FF2B5EF4-FFF2-40B4-BE49-F238E27FC236}">
                      <a16:creationId xmlns:a16="http://schemas.microsoft.com/office/drawing/2014/main" id="{BCB74CF9-616A-461A-B003-670C6705A13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74" name="TextBox 93">
              <a:extLst>
                <a:ext uri="{FF2B5EF4-FFF2-40B4-BE49-F238E27FC236}">
                  <a16:creationId xmlns:a16="http://schemas.microsoft.com/office/drawing/2014/main" id="{59FB1635-C64B-426D-BE7B-6B3A244DF9DE}"/>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11" name="Grupo 310">
            <a:extLst>
              <a:ext uri="{FF2B5EF4-FFF2-40B4-BE49-F238E27FC236}">
                <a16:creationId xmlns:a16="http://schemas.microsoft.com/office/drawing/2014/main" id="{9DE57907-4B4D-4860-8203-F8E5BB7E65BA}"/>
              </a:ext>
            </a:extLst>
          </p:cNvPr>
          <p:cNvGrpSpPr/>
          <p:nvPr/>
        </p:nvGrpSpPr>
        <p:grpSpPr>
          <a:xfrm>
            <a:off x="3286399" y="6881535"/>
            <a:ext cx="879293" cy="1061601"/>
            <a:chOff x="4219400" y="4412623"/>
            <a:chExt cx="879293" cy="1061601"/>
          </a:xfrm>
        </p:grpSpPr>
        <p:grpSp>
          <p:nvGrpSpPr>
            <p:cNvPr id="565" name="Group 81">
              <a:extLst>
                <a:ext uri="{FF2B5EF4-FFF2-40B4-BE49-F238E27FC236}">
                  <a16:creationId xmlns:a16="http://schemas.microsoft.com/office/drawing/2014/main" id="{8F4725CC-B58B-4342-90B6-F8CC0154D27F}"/>
                </a:ext>
              </a:extLst>
            </p:cNvPr>
            <p:cNvGrpSpPr/>
            <p:nvPr/>
          </p:nvGrpSpPr>
          <p:grpSpPr>
            <a:xfrm>
              <a:off x="4219400" y="4412623"/>
              <a:ext cx="822960" cy="831898"/>
              <a:chOff x="666132" y="2524435"/>
              <a:chExt cx="1097280" cy="1109198"/>
            </a:xfrm>
            <a:effectLst/>
          </p:grpSpPr>
          <p:sp>
            <p:nvSpPr>
              <p:cNvPr id="567" name="Rounded Rectangle 82">
                <a:extLst>
                  <a:ext uri="{FF2B5EF4-FFF2-40B4-BE49-F238E27FC236}">
                    <a16:creationId xmlns:a16="http://schemas.microsoft.com/office/drawing/2014/main" id="{7BDF1660-A8DB-456D-B33D-9909F405C775}"/>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68" name="Group 83">
                <a:extLst>
                  <a:ext uri="{FF2B5EF4-FFF2-40B4-BE49-F238E27FC236}">
                    <a16:creationId xmlns:a16="http://schemas.microsoft.com/office/drawing/2014/main" id="{27EA369B-260D-41DB-87BD-985BFCD4ED27}"/>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69" name="Oval 84">
                  <a:extLst>
                    <a:ext uri="{FF2B5EF4-FFF2-40B4-BE49-F238E27FC236}">
                      <a16:creationId xmlns:a16="http://schemas.microsoft.com/office/drawing/2014/main" id="{CD526D02-F877-4EFC-899B-D4E0E95A0E1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0" name="Oval 85">
                  <a:extLst>
                    <a:ext uri="{FF2B5EF4-FFF2-40B4-BE49-F238E27FC236}">
                      <a16:creationId xmlns:a16="http://schemas.microsoft.com/office/drawing/2014/main" id="{0492FC02-24AB-4D3A-A394-17D3EDEAD440}"/>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1" name="Oval 86">
                  <a:extLst>
                    <a:ext uri="{FF2B5EF4-FFF2-40B4-BE49-F238E27FC236}">
                      <a16:creationId xmlns:a16="http://schemas.microsoft.com/office/drawing/2014/main" id="{DF530A8B-4CF2-4016-8CDE-4EDD86C8EF2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2" name="Oval 87">
                  <a:extLst>
                    <a:ext uri="{FF2B5EF4-FFF2-40B4-BE49-F238E27FC236}">
                      <a16:creationId xmlns:a16="http://schemas.microsoft.com/office/drawing/2014/main" id="{7BB1D76E-9F55-4987-9BD8-10062236D901}"/>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66" name="TextBox 93">
              <a:extLst>
                <a:ext uri="{FF2B5EF4-FFF2-40B4-BE49-F238E27FC236}">
                  <a16:creationId xmlns:a16="http://schemas.microsoft.com/office/drawing/2014/main" id="{2E1EB791-11F3-4980-86D6-4B317F3A4D32}"/>
                </a:ext>
              </a:extLst>
            </p:cNvPr>
            <p:cNvSpPr txBox="1"/>
            <p:nvPr/>
          </p:nvSpPr>
          <p:spPr>
            <a:xfrm>
              <a:off x="4516482" y="5135670"/>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13" name="Grupo 312">
            <a:extLst>
              <a:ext uri="{FF2B5EF4-FFF2-40B4-BE49-F238E27FC236}">
                <a16:creationId xmlns:a16="http://schemas.microsoft.com/office/drawing/2014/main" id="{E4B32C93-ACF3-4849-B1FB-780BFB8DEB9F}"/>
              </a:ext>
            </a:extLst>
          </p:cNvPr>
          <p:cNvGrpSpPr/>
          <p:nvPr/>
        </p:nvGrpSpPr>
        <p:grpSpPr>
          <a:xfrm>
            <a:off x="7342359" y="6881535"/>
            <a:ext cx="1888914" cy="1095537"/>
            <a:chOff x="5527918" y="5318513"/>
            <a:chExt cx="1888914" cy="1095537"/>
          </a:xfrm>
        </p:grpSpPr>
        <p:sp>
          <p:nvSpPr>
            <p:cNvPr id="542" name="Rounded Rectangle 14">
              <a:extLst>
                <a:ext uri="{FF2B5EF4-FFF2-40B4-BE49-F238E27FC236}">
                  <a16:creationId xmlns:a16="http://schemas.microsoft.com/office/drawing/2014/main" id="{7A03548C-5CEE-4B95-8050-7490758467CF}"/>
                </a:ext>
              </a:extLst>
            </p:cNvPr>
            <p:cNvSpPr/>
            <p:nvPr/>
          </p:nvSpPr>
          <p:spPr>
            <a:xfrm>
              <a:off x="5527918" y="5346285"/>
              <a:ext cx="1714500" cy="801943"/>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43" name="Grupo 542">
              <a:extLst>
                <a:ext uri="{FF2B5EF4-FFF2-40B4-BE49-F238E27FC236}">
                  <a16:creationId xmlns:a16="http://schemas.microsoft.com/office/drawing/2014/main" id="{A4CBE01F-A802-4CD2-B3F2-EABA9B67E7C0}"/>
                </a:ext>
              </a:extLst>
            </p:cNvPr>
            <p:cNvGrpSpPr/>
            <p:nvPr/>
          </p:nvGrpSpPr>
          <p:grpSpPr>
            <a:xfrm>
              <a:off x="5592596" y="5318513"/>
              <a:ext cx="1824236" cy="1095537"/>
              <a:chOff x="5592596" y="5318513"/>
              <a:chExt cx="1824236" cy="1095537"/>
            </a:xfrm>
          </p:grpSpPr>
          <p:grpSp>
            <p:nvGrpSpPr>
              <p:cNvPr id="544" name="Group 15">
                <a:extLst>
                  <a:ext uri="{FF2B5EF4-FFF2-40B4-BE49-F238E27FC236}">
                    <a16:creationId xmlns:a16="http://schemas.microsoft.com/office/drawing/2014/main" id="{555D19CF-5663-41D9-9503-465D1C3C7D0F}"/>
                  </a:ext>
                </a:extLst>
              </p:cNvPr>
              <p:cNvGrpSpPr>
                <a:grpSpLocks noChangeAspect="1"/>
              </p:cNvGrpSpPr>
              <p:nvPr/>
            </p:nvGrpSpPr>
            <p:grpSpPr>
              <a:xfrm>
                <a:off x="5592596" y="5318513"/>
                <a:ext cx="1567115" cy="685800"/>
                <a:chOff x="5405487" y="2428974"/>
                <a:chExt cx="2140771" cy="936843"/>
              </a:xfrm>
              <a:solidFill>
                <a:srgbClr val="002060"/>
              </a:solidFill>
              <a:scene3d>
                <a:camera prst="isometricOffAxis1Top">
                  <a:rot lat="18664799" lon="19558760" rev="2510697"/>
                </a:camera>
                <a:lightRig rig="balanced" dir="t"/>
              </a:scene3d>
            </p:grpSpPr>
            <p:sp>
              <p:nvSpPr>
                <p:cNvPr id="546" name="Oval 16">
                  <a:extLst>
                    <a:ext uri="{FF2B5EF4-FFF2-40B4-BE49-F238E27FC236}">
                      <a16:creationId xmlns:a16="http://schemas.microsoft.com/office/drawing/2014/main" id="{44162294-2234-48BB-97E9-5BD2C460BC4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7" name="Oval 17">
                  <a:extLst>
                    <a:ext uri="{FF2B5EF4-FFF2-40B4-BE49-F238E27FC236}">
                      <a16:creationId xmlns:a16="http://schemas.microsoft.com/office/drawing/2014/main" id="{5F733C40-1387-475A-88C4-7CB52A40A3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8" name="Oval 18">
                  <a:extLst>
                    <a:ext uri="{FF2B5EF4-FFF2-40B4-BE49-F238E27FC236}">
                      <a16:creationId xmlns:a16="http://schemas.microsoft.com/office/drawing/2014/main" id="{1FC01892-E549-4360-BE94-27680E2107F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9" name="Oval 19">
                  <a:extLst>
                    <a:ext uri="{FF2B5EF4-FFF2-40B4-BE49-F238E27FC236}">
                      <a16:creationId xmlns:a16="http://schemas.microsoft.com/office/drawing/2014/main" id="{9E3F87EF-DCBC-4072-B63F-88551528258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0" name="Oval 20">
                  <a:extLst>
                    <a:ext uri="{FF2B5EF4-FFF2-40B4-BE49-F238E27FC236}">
                      <a16:creationId xmlns:a16="http://schemas.microsoft.com/office/drawing/2014/main" id="{A6ECC591-EBE2-4C40-8A0F-29C4DA630C5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1" name="Oval 21">
                  <a:extLst>
                    <a:ext uri="{FF2B5EF4-FFF2-40B4-BE49-F238E27FC236}">
                      <a16:creationId xmlns:a16="http://schemas.microsoft.com/office/drawing/2014/main" id="{70528FC9-A001-4292-A3FB-8575DD846757}"/>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2" name="Oval 22">
                  <a:extLst>
                    <a:ext uri="{FF2B5EF4-FFF2-40B4-BE49-F238E27FC236}">
                      <a16:creationId xmlns:a16="http://schemas.microsoft.com/office/drawing/2014/main" id="{F5362F72-C1E3-4D3D-AEDF-995E868F470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3" name="Oval 23">
                  <a:extLst>
                    <a:ext uri="{FF2B5EF4-FFF2-40B4-BE49-F238E27FC236}">
                      <a16:creationId xmlns:a16="http://schemas.microsoft.com/office/drawing/2014/main" id="{D2E9B2E8-C103-4E75-877B-B588C9FC0A19}"/>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45" name="TextBox 96">
                <a:extLst>
                  <a:ext uri="{FF2B5EF4-FFF2-40B4-BE49-F238E27FC236}">
                    <a16:creationId xmlns:a16="http://schemas.microsoft.com/office/drawing/2014/main" id="{9775E776-680B-4BA4-8CCE-57366E83CFB4}"/>
                  </a:ext>
                </a:extLst>
              </p:cNvPr>
              <p:cNvSpPr txBox="1"/>
              <p:nvPr/>
            </p:nvSpPr>
            <p:spPr>
              <a:xfrm>
                <a:off x="5715725" y="6075496"/>
                <a:ext cx="170110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Realimentación</a:t>
                </a:r>
              </a:p>
            </p:txBody>
          </p:sp>
        </p:grpSp>
      </p:grpSp>
      <p:grpSp>
        <p:nvGrpSpPr>
          <p:cNvPr id="314" name="Grupo 313">
            <a:extLst>
              <a:ext uri="{FF2B5EF4-FFF2-40B4-BE49-F238E27FC236}">
                <a16:creationId xmlns:a16="http://schemas.microsoft.com/office/drawing/2014/main" id="{D489328C-C060-4CEB-8CFD-2B87B39A86DD}"/>
              </a:ext>
            </a:extLst>
          </p:cNvPr>
          <p:cNvGrpSpPr/>
          <p:nvPr/>
        </p:nvGrpSpPr>
        <p:grpSpPr>
          <a:xfrm>
            <a:off x="9384306" y="5726646"/>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4649465" y="6881535"/>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4442484" y="2806663"/>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7" name="Grupo 316">
            <a:extLst>
              <a:ext uri="{FF2B5EF4-FFF2-40B4-BE49-F238E27FC236}">
                <a16:creationId xmlns:a16="http://schemas.microsoft.com/office/drawing/2014/main" id="{329E5354-07BE-4D78-99C7-1D6DE1D636C0}"/>
              </a:ext>
            </a:extLst>
          </p:cNvPr>
          <p:cNvGrpSpPr/>
          <p:nvPr/>
        </p:nvGrpSpPr>
        <p:grpSpPr>
          <a:xfrm>
            <a:off x="2103749" y="3988330"/>
            <a:ext cx="1873193" cy="1075369"/>
            <a:chOff x="2123894" y="4284151"/>
            <a:chExt cx="1873193" cy="1075369"/>
          </a:xfrm>
        </p:grpSpPr>
        <p:grpSp>
          <p:nvGrpSpPr>
            <p:cNvPr id="498" name="Group 24">
              <a:extLst>
                <a:ext uri="{FF2B5EF4-FFF2-40B4-BE49-F238E27FC236}">
                  <a16:creationId xmlns:a16="http://schemas.microsoft.com/office/drawing/2014/main" id="{697676CF-934C-4BD3-8956-B252EE502AA9}"/>
                </a:ext>
              </a:extLst>
            </p:cNvPr>
            <p:cNvGrpSpPr/>
            <p:nvPr/>
          </p:nvGrpSpPr>
          <p:grpSpPr>
            <a:xfrm>
              <a:off x="2123894" y="4284151"/>
              <a:ext cx="1714500" cy="829715"/>
              <a:chOff x="5486400" y="3401806"/>
              <a:chExt cx="2286000" cy="1106287"/>
            </a:xfrm>
          </p:grpSpPr>
          <p:sp>
            <p:nvSpPr>
              <p:cNvPr id="500" name="Rounded Rectangle 14">
                <a:extLst>
                  <a:ext uri="{FF2B5EF4-FFF2-40B4-BE49-F238E27FC236}">
                    <a16:creationId xmlns:a16="http://schemas.microsoft.com/office/drawing/2014/main" id="{55680903-EAA3-472A-9FB5-94AD1AF4B3CD}"/>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01" name="Group 15">
                <a:extLst>
                  <a:ext uri="{FF2B5EF4-FFF2-40B4-BE49-F238E27FC236}">
                    <a16:creationId xmlns:a16="http://schemas.microsoft.com/office/drawing/2014/main" id="{7896783D-BC57-45B1-B7F0-BBCA881C34C6}"/>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502" name="Oval 16">
                  <a:extLst>
                    <a:ext uri="{FF2B5EF4-FFF2-40B4-BE49-F238E27FC236}">
                      <a16:creationId xmlns:a16="http://schemas.microsoft.com/office/drawing/2014/main" id="{C3BB6427-AAB8-47D0-AFE2-A8A63AD8654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3" name="Oval 17">
                  <a:extLst>
                    <a:ext uri="{FF2B5EF4-FFF2-40B4-BE49-F238E27FC236}">
                      <a16:creationId xmlns:a16="http://schemas.microsoft.com/office/drawing/2014/main" id="{5C64D195-31BD-42AF-8C5E-5E0BB4797C7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4" name="Oval 18">
                  <a:extLst>
                    <a:ext uri="{FF2B5EF4-FFF2-40B4-BE49-F238E27FC236}">
                      <a16:creationId xmlns:a16="http://schemas.microsoft.com/office/drawing/2014/main" id="{1956CE9C-B8E5-4392-976C-FE32F00ACE9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5" name="Oval 19">
                  <a:extLst>
                    <a:ext uri="{FF2B5EF4-FFF2-40B4-BE49-F238E27FC236}">
                      <a16:creationId xmlns:a16="http://schemas.microsoft.com/office/drawing/2014/main" id="{8D29390B-1DD1-46B5-BCF9-46103A49939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6" name="Oval 20">
                  <a:extLst>
                    <a:ext uri="{FF2B5EF4-FFF2-40B4-BE49-F238E27FC236}">
                      <a16:creationId xmlns:a16="http://schemas.microsoft.com/office/drawing/2014/main" id="{2CF37041-F7A9-4A20-BC46-455F21323B03}"/>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7" name="Oval 21">
                  <a:extLst>
                    <a:ext uri="{FF2B5EF4-FFF2-40B4-BE49-F238E27FC236}">
                      <a16:creationId xmlns:a16="http://schemas.microsoft.com/office/drawing/2014/main" id="{78EF10BF-93E3-4A36-B9AE-87D4348719B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8" name="Oval 22">
                  <a:extLst>
                    <a:ext uri="{FF2B5EF4-FFF2-40B4-BE49-F238E27FC236}">
                      <a16:creationId xmlns:a16="http://schemas.microsoft.com/office/drawing/2014/main" id="{C86BCEB7-51F1-4867-9310-9473B4B45EA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9" name="Oval 23">
                  <a:extLst>
                    <a:ext uri="{FF2B5EF4-FFF2-40B4-BE49-F238E27FC236}">
                      <a16:creationId xmlns:a16="http://schemas.microsoft.com/office/drawing/2014/main" id="{FDFBF7C5-E8C8-411E-9852-7489D5873C80}"/>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99" name="TextBox 96">
              <a:extLst>
                <a:ext uri="{FF2B5EF4-FFF2-40B4-BE49-F238E27FC236}">
                  <a16:creationId xmlns:a16="http://schemas.microsoft.com/office/drawing/2014/main" id="{01298E6C-8777-4C39-89FF-6201E7D9C55A}"/>
                </a:ext>
              </a:extLst>
            </p:cNvPr>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2892270" y="3210332"/>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355552" y="3624426"/>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20" name="Grupo 319">
            <a:extLst>
              <a:ext uri="{FF2B5EF4-FFF2-40B4-BE49-F238E27FC236}">
                <a16:creationId xmlns:a16="http://schemas.microsoft.com/office/drawing/2014/main" id="{09C257E0-60FF-481B-AEDA-A9BA2846D6DF}"/>
              </a:ext>
            </a:extLst>
          </p:cNvPr>
          <p:cNvGrpSpPr/>
          <p:nvPr/>
        </p:nvGrpSpPr>
        <p:grpSpPr>
          <a:xfrm>
            <a:off x="9384306" y="-7188"/>
            <a:ext cx="830715" cy="1060205"/>
            <a:chOff x="6368392" y="1036806"/>
            <a:chExt cx="830715" cy="1060205"/>
          </a:xfrm>
          <a:solidFill>
            <a:srgbClr val="990099"/>
          </a:solidFill>
        </p:grpSpPr>
        <p:grpSp>
          <p:nvGrpSpPr>
            <p:cNvPr id="466" name="Group 81">
              <a:extLst>
                <a:ext uri="{FF2B5EF4-FFF2-40B4-BE49-F238E27FC236}">
                  <a16:creationId xmlns:a16="http://schemas.microsoft.com/office/drawing/2014/main" id="{3CE70F42-5116-4251-88DD-7D55FE771957}"/>
                </a:ext>
              </a:extLst>
            </p:cNvPr>
            <p:cNvGrpSpPr/>
            <p:nvPr/>
          </p:nvGrpSpPr>
          <p:grpSpPr>
            <a:xfrm>
              <a:off x="6368392" y="1036806"/>
              <a:ext cx="822960" cy="829715"/>
              <a:chOff x="685800" y="2524435"/>
              <a:chExt cx="1097280" cy="1106287"/>
            </a:xfrm>
            <a:grpFill/>
            <a:effectLst/>
          </p:grpSpPr>
          <p:sp>
            <p:nvSpPr>
              <p:cNvPr id="468" name="Rounded Rectangle 82">
                <a:extLst>
                  <a:ext uri="{FF2B5EF4-FFF2-40B4-BE49-F238E27FC236}">
                    <a16:creationId xmlns:a16="http://schemas.microsoft.com/office/drawing/2014/main" id="{7A385E2A-54D6-40B4-86F9-3A903F80DF45}"/>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9" name="Group 83">
                <a:extLst>
                  <a:ext uri="{FF2B5EF4-FFF2-40B4-BE49-F238E27FC236}">
                    <a16:creationId xmlns:a16="http://schemas.microsoft.com/office/drawing/2014/main" id="{101923AE-E6E9-41CA-8BA0-4DF7978595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70" name="Oval 84">
                  <a:extLst>
                    <a:ext uri="{FF2B5EF4-FFF2-40B4-BE49-F238E27FC236}">
                      <a16:creationId xmlns:a16="http://schemas.microsoft.com/office/drawing/2014/main" id="{44DAFAA8-19B8-4AF6-A8D5-4D49DC73A8C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1" name="Oval 85">
                  <a:extLst>
                    <a:ext uri="{FF2B5EF4-FFF2-40B4-BE49-F238E27FC236}">
                      <a16:creationId xmlns:a16="http://schemas.microsoft.com/office/drawing/2014/main" id="{9B9EA1E9-5ADD-4A78-87A1-E7F65FAC59A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2" name="Oval 86">
                  <a:extLst>
                    <a:ext uri="{FF2B5EF4-FFF2-40B4-BE49-F238E27FC236}">
                      <a16:creationId xmlns:a16="http://schemas.microsoft.com/office/drawing/2014/main" id="{515E3E3C-7D04-408A-AD9F-2257403866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3" name="Oval 87">
                  <a:extLst>
                    <a:ext uri="{FF2B5EF4-FFF2-40B4-BE49-F238E27FC236}">
                      <a16:creationId xmlns:a16="http://schemas.microsoft.com/office/drawing/2014/main" id="{F52841A4-B4DB-4634-B9A6-3F8BB35D7E3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7" name="TextBox 93">
              <a:extLst>
                <a:ext uri="{FF2B5EF4-FFF2-40B4-BE49-F238E27FC236}">
                  <a16:creationId xmlns:a16="http://schemas.microsoft.com/office/drawing/2014/main" id="{333E24F1-13F8-4A2E-AD56-7E5B768A856C}"/>
                </a:ext>
              </a:extLst>
            </p:cNvPr>
            <p:cNvSpPr txBox="1"/>
            <p:nvPr/>
          </p:nvSpPr>
          <p:spPr>
            <a:xfrm>
              <a:off x="6673001" y="1758457"/>
              <a:ext cx="5261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Pro</a:t>
              </a:r>
            </a:p>
          </p:txBody>
        </p:sp>
      </p:grpSp>
      <p:grpSp>
        <p:nvGrpSpPr>
          <p:cNvPr id="321" name="Grupo 320">
            <a:extLst>
              <a:ext uri="{FF2B5EF4-FFF2-40B4-BE49-F238E27FC236}">
                <a16:creationId xmlns:a16="http://schemas.microsoft.com/office/drawing/2014/main" id="{7D7464B3-611D-4C3B-973B-243F5B291631}"/>
              </a:ext>
            </a:extLst>
          </p:cNvPr>
          <p:cNvGrpSpPr/>
          <p:nvPr/>
        </p:nvGrpSpPr>
        <p:grpSpPr>
          <a:xfrm>
            <a:off x="9384306" y="-1484694"/>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9384306" y="1410766"/>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8227003" y="-1527693"/>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9384306" y="4267953"/>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9384306" y="2845543"/>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7014307" y="-1484694"/>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1891301" y="1290345"/>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1779655" y="-1286373"/>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2668637" y="-1257749"/>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5912624" y="-1473949"/>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1" name="Grupo 340">
            <a:extLst>
              <a:ext uri="{FF2B5EF4-FFF2-40B4-BE49-F238E27FC236}">
                <a16:creationId xmlns:a16="http://schemas.microsoft.com/office/drawing/2014/main" id="{F1B6B0EA-EE37-444E-B5CF-9AE2DC69BC3B}"/>
              </a:ext>
            </a:extLst>
          </p:cNvPr>
          <p:cNvGrpSpPr/>
          <p:nvPr/>
        </p:nvGrpSpPr>
        <p:grpSpPr>
          <a:xfrm>
            <a:off x="-334980" y="6881535"/>
            <a:ext cx="997833" cy="1070950"/>
            <a:chOff x="6368392" y="1036806"/>
            <a:chExt cx="997833" cy="1070950"/>
          </a:xfrm>
          <a:solidFill>
            <a:srgbClr val="FF0066"/>
          </a:solidFill>
        </p:grpSpPr>
        <p:grpSp>
          <p:nvGrpSpPr>
            <p:cNvPr id="372" name="Group 81">
              <a:extLst>
                <a:ext uri="{FF2B5EF4-FFF2-40B4-BE49-F238E27FC236}">
                  <a16:creationId xmlns:a16="http://schemas.microsoft.com/office/drawing/2014/main" id="{82D58E2D-EA97-431E-A9EE-D92D70094470}"/>
                </a:ext>
              </a:extLst>
            </p:cNvPr>
            <p:cNvGrpSpPr/>
            <p:nvPr/>
          </p:nvGrpSpPr>
          <p:grpSpPr>
            <a:xfrm>
              <a:off x="6368392" y="1036806"/>
              <a:ext cx="822960" cy="829715"/>
              <a:chOff x="685800" y="2524435"/>
              <a:chExt cx="1097280" cy="1106287"/>
            </a:xfrm>
            <a:grpFill/>
            <a:effectLst/>
          </p:grpSpPr>
          <p:sp>
            <p:nvSpPr>
              <p:cNvPr id="374" name="Rounded Rectangle 82">
                <a:extLst>
                  <a:ext uri="{FF2B5EF4-FFF2-40B4-BE49-F238E27FC236}">
                    <a16:creationId xmlns:a16="http://schemas.microsoft.com/office/drawing/2014/main" id="{586F4CB1-5DDD-4FA0-8DD2-B278FDE1098B}"/>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75" name="Group 83">
                <a:extLst>
                  <a:ext uri="{FF2B5EF4-FFF2-40B4-BE49-F238E27FC236}">
                    <a16:creationId xmlns:a16="http://schemas.microsoft.com/office/drawing/2014/main" id="{E6567533-9688-431E-BEBB-A612005D0F9E}"/>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76" name="Oval 84">
                  <a:extLst>
                    <a:ext uri="{FF2B5EF4-FFF2-40B4-BE49-F238E27FC236}">
                      <a16:creationId xmlns:a16="http://schemas.microsoft.com/office/drawing/2014/main" id="{86849880-D46A-4ACE-A1F3-C43FAEAEC3B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Oval 85">
                  <a:extLst>
                    <a:ext uri="{FF2B5EF4-FFF2-40B4-BE49-F238E27FC236}">
                      <a16:creationId xmlns:a16="http://schemas.microsoft.com/office/drawing/2014/main" id="{D1B9F7C0-5FE0-4662-84EF-A983D73CBD4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8" name="Oval 86">
                  <a:extLst>
                    <a:ext uri="{FF2B5EF4-FFF2-40B4-BE49-F238E27FC236}">
                      <a16:creationId xmlns:a16="http://schemas.microsoft.com/office/drawing/2014/main" id="{64FB324A-3E64-4357-BD73-87E42AD5FFE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9" name="Oval 87">
                  <a:extLst>
                    <a:ext uri="{FF2B5EF4-FFF2-40B4-BE49-F238E27FC236}">
                      <a16:creationId xmlns:a16="http://schemas.microsoft.com/office/drawing/2014/main" id="{43E10B56-575E-48EA-88E2-4A73080B866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73" name="TextBox 93">
              <a:extLst>
                <a:ext uri="{FF2B5EF4-FFF2-40B4-BE49-F238E27FC236}">
                  <a16:creationId xmlns:a16="http://schemas.microsoft.com/office/drawing/2014/main" id="{57D81266-8F9C-48B6-BF50-7856203EFF9D}"/>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4833761" y="-1500745"/>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3740299" y="-1489976"/>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4" name="Grupo 343">
            <a:extLst>
              <a:ext uri="{FF2B5EF4-FFF2-40B4-BE49-F238E27FC236}">
                <a16:creationId xmlns:a16="http://schemas.microsoft.com/office/drawing/2014/main" id="{B1E3051F-E9D6-414F-BF33-347899469BB9}"/>
              </a:ext>
            </a:extLst>
          </p:cNvPr>
          <p:cNvGrpSpPr/>
          <p:nvPr/>
        </p:nvGrpSpPr>
        <p:grpSpPr>
          <a:xfrm>
            <a:off x="-1125454" y="-55348"/>
            <a:ext cx="948653" cy="1063595"/>
            <a:chOff x="987662" y="60059"/>
            <a:chExt cx="948653" cy="1063595"/>
          </a:xfrm>
        </p:grpSpPr>
        <p:grpSp>
          <p:nvGrpSpPr>
            <p:cNvPr id="345" name="Group 81">
              <a:extLst>
                <a:ext uri="{FF2B5EF4-FFF2-40B4-BE49-F238E27FC236}">
                  <a16:creationId xmlns:a16="http://schemas.microsoft.com/office/drawing/2014/main" id="{D2109A5B-E19A-4BC8-9B93-5B22EDC7919C}"/>
                </a:ext>
              </a:extLst>
            </p:cNvPr>
            <p:cNvGrpSpPr/>
            <p:nvPr/>
          </p:nvGrpSpPr>
          <p:grpSpPr>
            <a:xfrm>
              <a:off x="987662" y="60059"/>
              <a:ext cx="822960" cy="829714"/>
              <a:chOff x="685800" y="2524435"/>
              <a:chExt cx="1097280" cy="1106285"/>
            </a:xfrm>
            <a:solidFill>
              <a:schemeClr val="accent6"/>
            </a:solidFill>
            <a:effectLst/>
          </p:grpSpPr>
          <p:sp>
            <p:nvSpPr>
              <p:cNvPr id="347" name="Rounded Rectangle 82">
                <a:extLst>
                  <a:ext uri="{FF2B5EF4-FFF2-40B4-BE49-F238E27FC236}">
                    <a16:creationId xmlns:a16="http://schemas.microsoft.com/office/drawing/2014/main" id="{D6B68C34-AF3D-44C1-89E5-10F23ACF6B44}"/>
                  </a:ext>
                </a:extLst>
              </p:cNvPr>
              <p:cNvSpPr/>
              <p:nvPr/>
            </p:nvSpPr>
            <p:spPr>
              <a:xfrm>
                <a:off x="685800" y="2561463"/>
                <a:ext cx="1097280" cy="1069257"/>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48" name="Group 83">
                <a:extLst>
                  <a:ext uri="{FF2B5EF4-FFF2-40B4-BE49-F238E27FC236}">
                    <a16:creationId xmlns:a16="http://schemas.microsoft.com/office/drawing/2014/main" id="{72EC22E8-EB46-4458-99D4-37117826D577}"/>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49" name="Oval 84">
                  <a:extLst>
                    <a:ext uri="{FF2B5EF4-FFF2-40B4-BE49-F238E27FC236}">
                      <a16:creationId xmlns:a16="http://schemas.microsoft.com/office/drawing/2014/main" id="{0936E999-9C8F-4DBC-AE81-6B4106F0F6F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0" name="Oval 85">
                  <a:extLst>
                    <a:ext uri="{FF2B5EF4-FFF2-40B4-BE49-F238E27FC236}">
                      <a16:creationId xmlns:a16="http://schemas.microsoft.com/office/drawing/2014/main" id="{F2F4FF3A-A30C-4511-B2A0-B78490E90C5B}"/>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1" name="Oval 86">
                  <a:extLst>
                    <a:ext uri="{FF2B5EF4-FFF2-40B4-BE49-F238E27FC236}">
                      <a16:creationId xmlns:a16="http://schemas.microsoft.com/office/drawing/2014/main" id="{18BA13B1-0623-4F4B-88F8-E26B815B92D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2" name="Oval 87">
                  <a:extLst>
                    <a:ext uri="{FF2B5EF4-FFF2-40B4-BE49-F238E27FC236}">
                      <a16:creationId xmlns:a16="http://schemas.microsoft.com/office/drawing/2014/main" id="{EE55FA63-7D17-4D4D-B204-E4331D7CF11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46" name="TextBox 93">
              <a:extLst>
                <a:ext uri="{FF2B5EF4-FFF2-40B4-BE49-F238E27FC236}">
                  <a16:creationId xmlns:a16="http://schemas.microsoft.com/office/drawing/2014/main" id="{1D49008E-E4CA-438A-9274-7B36180E2201}"/>
                </a:ext>
              </a:extLst>
            </p:cNvPr>
            <p:cNvSpPr txBox="1"/>
            <p:nvPr/>
          </p:nvSpPr>
          <p:spPr>
            <a:xfrm>
              <a:off x="1216246" y="785100"/>
              <a:ext cx="72006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Mooc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797775" y="-1389274"/>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Tree>
    <p:extLst>
      <p:ext uri="{BB962C8B-B14F-4D97-AF65-F5344CB8AC3E}">
        <p14:creationId xmlns:p14="http://schemas.microsoft.com/office/powerpoint/2010/main" val="1543430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58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7" name="Triángulo isósceles 86">
            <a:extLst>
              <a:ext uri="{FF2B5EF4-FFF2-40B4-BE49-F238E27FC236}">
                <a16:creationId xmlns:a16="http://schemas.microsoft.com/office/drawing/2014/main" id="{D943F7FF-B25B-4E1A-A2C4-1F7357660E04}"/>
              </a:ext>
              <a:ext uri="{C183D7F6-B498-43B3-948B-1728B52AA6E4}">
                <adec:decorative xmlns:adec="http://schemas.microsoft.com/office/drawing/2017/decorative" val="1"/>
              </a:ext>
            </a:extLst>
          </p:cNvPr>
          <p:cNvSpPr/>
          <p:nvPr/>
        </p:nvSpPr>
        <p:spPr>
          <a:xfrm flipV="1">
            <a:off x="67992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1" name="CuadroTexto 70"/>
          <p:cNvSpPr txBox="1"/>
          <p:nvPr/>
        </p:nvSpPr>
        <p:spPr>
          <a:xfrm>
            <a:off x="4567474" y="4993943"/>
            <a:ext cx="3775393" cy="1338828"/>
          </a:xfrm>
          <a:prstGeom prst="rect">
            <a:avLst/>
          </a:prstGeom>
          <a:noFill/>
        </p:spPr>
        <p:txBody>
          <a:bodyPr wrap="none" rtlCol="0">
            <a:spAutoFit/>
          </a:bodyPr>
          <a:lstStyle/>
          <a:p>
            <a:pPr lvl="0" algn="r">
              <a:lnSpc>
                <a:spcPct val="150000"/>
              </a:lnSpc>
            </a:pPr>
            <a:r>
              <a:rPr lang="es-MX" dirty="0">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Software administrativo y operativo</a:t>
            </a:r>
          </a:p>
          <a:p>
            <a:pPr lvl="0" algn="r">
              <a:lnSpc>
                <a:spcPct val="150000"/>
              </a:lnSpc>
            </a:pPr>
            <a:r>
              <a:rPr lang="es-MX" dirty="0">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Servicios de cómputo</a:t>
            </a:r>
          </a:p>
          <a:p>
            <a:pPr lvl="0" algn="r">
              <a:lnSpc>
                <a:spcPct val="150000"/>
              </a:lnSpc>
            </a:pPr>
            <a:r>
              <a:rPr lang="es-MX" dirty="0">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Capacitación y asesoría</a:t>
            </a:r>
          </a:p>
        </p:txBody>
      </p:sp>
      <p:pic>
        <p:nvPicPr>
          <p:cNvPr id="81" name="Imagen 80" descr="Logo WiFi">
            <a:extLst>
              <a:ext uri="{FF2B5EF4-FFF2-40B4-BE49-F238E27FC236}">
                <a16:creationId xmlns:a16="http://schemas.microsoft.com/office/drawing/2014/main" id="{016800CA-780D-49E2-9E96-6EB11B5D9F81}"/>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902867" y="2860381"/>
            <a:ext cx="1440000" cy="1440000"/>
          </a:xfrm>
          <a:prstGeom prst="rect">
            <a:avLst/>
          </a:prstGeom>
          <a:effectLst>
            <a:outerShdw blurRad="50800" dist="38100" dir="2700000" algn="tl" rotWithShape="0">
              <a:prstClr val="black">
                <a:alpha val="40000"/>
              </a:prstClr>
            </a:outerShdw>
          </a:effectLst>
          <a:scene3d>
            <a:camera prst="orthographicFront">
              <a:rot lat="0" lon="0" rev="0"/>
            </a:camera>
            <a:lightRig rig="threePt" dir="t"/>
          </a:scene3d>
        </p:spPr>
      </p:pic>
      <p:sp>
        <p:nvSpPr>
          <p:cNvPr id="22" name="CuadroTexto 21"/>
          <p:cNvSpPr txBox="1"/>
          <p:nvPr/>
        </p:nvSpPr>
        <p:spPr>
          <a:xfrm>
            <a:off x="1147419" y="981075"/>
            <a:ext cx="5686172" cy="2158989"/>
          </a:xfrm>
          <a:prstGeom prst="rect">
            <a:avLst/>
          </a:prstGeom>
          <a:noFill/>
        </p:spPr>
        <p:txBody>
          <a:bodyPr wrap="none" rtlCol="0">
            <a:spAutoFit/>
          </a:bodyPr>
          <a:lstStyle/>
          <a:p>
            <a:pPr lvl="0">
              <a:lnSpc>
                <a:spcPct val="150000"/>
              </a:lnSpc>
            </a:pPr>
            <a:r>
              <a:rPr lang="es-MX"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Almacenamiento, respaldo, seguridad, videovigilancia</a:t>
            </a:r>
          </a:p>
          <a:p>
            <a:pPr lvl="0">
              <a:lnSpc>
                <a:spcPct val="150000"/>
              </a:lnSpc>
            </a:pPr>
            <a:r>
              <a:rPr lang="es-MX"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Computadoras, impresoras, periféricos</a:t>
            </a:r>
          </a:p>
          <a:p>
            <a:pPr lvl="0">
              <a:lnSpc>
                <a:spcPct val="150000"/>
              </a:lnSpc>
            </a:pPr>
            <a:r>
              <a:rPr lang="es-MX"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Videoconferencia, proyectores, audiovisuales</a:t>
            </a:r>
          </a:p>
          <a:p>
            <a:pPr>
              <a:lnSpc>
                <a:spcPct val="150000"/>
              </a:lnSpc>
            </a:pPr>
            <a:r>
              <a:rPr lang="es-MX"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Redes de voz, datos, telecomunicaciones e Internet</a:t>
            </a:r>
          </a:p>
          <a:p>
            <a:pPr lvl="0">
              <a:lnSpc>
                <a:spcPct val="150000"/>
              </a:lnSpc>
            </a:pPr>
            <a:r>
              <a:rPr lang="es-MX" sz="2000"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Wi Fi omnipresente</a:t>
            </a:r>
          </a:p>
        </p:txBody>
      </p:sp>
      <p:sp>
        <p:nvSpPr>
          <p:cNvPr id="279" name="CuadroTexto 278"/>
          <p:cNvSpPr txBox="1"/>
          <p:nvPr/>
        </p:nvSpPr>
        <p:spPr>
          <a:xfrm>
            <a:off x="1147419" y="365257"/>
            <a:ext cx="3172856" cy="523220"/>
          </a:xfrm>
          <a:prstGeom prst="rect">
            <a:avLst/>
          </a:prstGeom>
          <a:noFill/>
        </p:spPr>
        <p:txBody>
          <a:bodyPr wrap="none" rtlCol="0">
            <a:spAutoFit/>
          </a:bodyPr>
          <a:lstStyle/>
          <a:p>
            <a:pPr lvl="0"/>
            <a:r>
              <a:rPr lang="es-MX" sz="2800"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rPr>
              <a:t>Infraestructura</a:t>
            </a:r>
            <a:endParaRPr lang="es-MX" sz="1600" dirty="0">
              <a:solidFill>
                <a:schemeClr val="bg1"/>
              </a:solidFill>
              <a:effectLst>
                <a:outerShdw blurRad="50800" dist="38100" dir="2700000" algn="tl" rotWithShape="0">
                  <a:prstClr val="black">
                    <a:alpha val="40000"/>
                  </a:prstClr>
                </a:outerShdw>
              </a:effectLst>
              <a:latin typeface="Arial Black" panose="020B0A04020102020204" pitchFamily="34" charset="0"/>
              <a:cs typeface="Arial" panose="020B0604020202020204" pitchFamily="34" charset="0"/>
            </a:endParaRPr>
          </a:p>
        </p:txBody>
      </p:sp>
      <p:grpSp>
        <p:nvGrpSpPr>
          <p:cNvPr id="2" name="Grupo 1" descr="DCG">
            <a:extLst>
              <a:ext uri="{FF2B5EF4-FFF2-40B4-BE49-F238E27FC236}">
                <a16:creationId xmlns:a16="http://schemas.microsoft.com/office/drawing/2014/main" id="{07522379-52C6-4B21-892D-508D392A438F}"/>
              </a:ext>
            </a:extLst>
          </p:cNvPr>
          <p:cNvGrpSpPr/>
          <p:nvPr/>
        </p:nvGrpSpPr>
        <p:grpSpPr>
          <a:xfrm>
            <a:off x="4435042" y="2812050"/>
            <a:ext cx="1714500" cy="1072144"/>
            <a:chOff x="4705497" y="2860381"/>
            <a:chExt cx="1714500" cy="1072144"/>
          </a:xfrm>
        </p:grpSpPr>
        <p:grpSp>
          <p:nvGrpSpPr>
            <p:cNvPr id="60" name="Group 59"/>
            <p:cNvGrpSpPr/>
            <p:nvPr/>
          </p:nvGrpSpPr>
          <p:grpSpPr>
            <a:xfrm>
              <a:off x="4705497" y="2860381"/>
              <a:ext cx="1714500" cy="829715"/>
              <a:chOff x="5486400" y="3401806"/>
              <a:chExt cx="2286000" cy="1106287"/>
            </a:xfrm>
            <a:solidFill>
              <a:schemeClr val="accent6">
                <a:lumMod val="50000"/>
              </a:schemeClr>
            </a:solidFill>
          </p:grpSpPr>
          <p:sp>
            <p:nvSpPr>
              <p:cNvPr id="61" name="Rounded Rectangle 60"/>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62" name="Group 61"/>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63" name="Oval 62"/>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4" name="Oval 63"/>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64"/>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93" name="TextBox 92"/>
            <p:cNvSpPr txBox="1"/>
            <p:nvPr/>
          </p:nvSpPr>
          <p:spPr>
            <a:xfrm>
              <a:off x="5407436" y="3593971"/>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29" name="Grupo 28"/>
          <p:cNvGrpSpPr/>
          <p:nvPr/>
        </p:nvGrpSpPr>
        <p:grpSpPr>
          <a:xfrm>
            <a:off x="2103453" y="4001784"/>
            <a:ext cx="1873193" cy="1075369"/>
            <a:chOff x="2123894" y="4284151"/>
            <a:chExt cx="1873193" cy="1075369"/>
          </a:xfrm>
        </p:grpSpPr>
        <p:grpSp>
          <p:nvGrpSpPr>
            <p:cNvPr id="154" name="Group 24"/>
            <p:cNvGrpSpPr/>
            <p:nvPr/>
          </p:nvGrpSpPr>
          <p:grpSpPr>
            <a:xfrm>
              <a:off x="2123894" y="4284151"/>
              <a:ext cx="1714500" cy="829715"/>
              <a:chOff x="5486400" y="3401806"/>
              <a:chExt cx="2286000" cy="1106287"/>
            </a:xfrm>
          </p:grpSpPr>
          <p:sp>
            <p:nvSpPr>
              <p:cNvPr id="155" name="Rounded Rectangle 14"/>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56" name="Group 15"/>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157" name="Oval 16"/>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17"/>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18"/>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19"/>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20"/>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21"/>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22"/>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23"/>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165" name="TextBox 96"/>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27" name="Grupo 26"/>
          <p:cNvGrpSpPr/>
          <p:nvPr/>
        </p:nvGrpSpPr>
        <p:grpSpPr>
          <a:xfrm>
            <a:off x="2891974" y="3223786"/>
            <a:ext cx="1714500" cy="1074501"/>
            <a:chOff x="2931131" y="3503868"/>
            <a:chExt cx="1714500" cy="1074501"/>
          </a:xfrm>
        </p:grpSpPr>
        <p:grpSp>
          <p:nvGrpSpPr>
            <p:cNvPr id="49" name="Group 48"/>
            <p:cNvGrpSpPr/>
            <p:nvPr/>
          </p:nvGrpSpPr>
          <p:grpSpPr>
            <a:xfrm>
              <a:off x="2931131" y="3503868"/>
              <a:ext cx="1714500" cy="829715"/>
              <a:chOff x="5486400" y="3401806"/>
              <a:chExt cx="2286000" cy="1106287"/>
            </a:xfrm>
            <a:solidFill>
              <a:srgbClr val="35CF1B"/>
            </a:solidFill>
          </p:grpSpPr>
          <p:sp>
            <p:nvSpPr>
              <p:cNvPr id="50" name="Rounded Rectangle 49"/>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1" name="Group 50"/>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2" name="Oval 51"/>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 name="Oval 52"/>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 name="Oval 53"/>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 name="Oval 54"/>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 name="Oval 55"/>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 name="Oval 56"/>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 name="Oval 57"/>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9" name="Oval 58"/>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95" name="TextBox 94"/>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72" name="Grupo 71"/>
          <p:cNvGrpSpPr/>
          <p:nvPr/>
        </p:nvGrpSpPr>
        <p:grpSpPr>
          <a:xfrm>
            <a:off x="1398932" y="4296530"/>
            <a:ext cx="822960" cy="1087001"/>
            <a:chOff x="4219400" y="4412623"/>
            <a:chExt cx="822960" cy="1087001"/>
          </a:xfrm>
        </p:grpSpPr>
        <p:grpSp>
          <p:nvGrpSpPr>
            <p:cNvPr id="73" name="Group 81"/>
            <p:cNvGrpSpPr/>
            <p:nvPr/>
          </p:nvGrpSpPr>
          <p:grpSpPr>
            <a:xfrm>
              <a:off x="4219400" y="4412623"/>
              <a:ext cx="822960" cy="831898"/>
              <a:chOff x="666132" y="2524435"/>
              <a:chExt cx="1097280" cy="1109198"/>
            </a:xfrm>
            <a:effectLst/>
          </p:grpSpPr>
          <p:sp>
            <p:nvSpPr>
              <p:cNvPr id="75" name="Rounded Rectangle 82"/>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76" name="Group 83"/>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77" name="Oval 84"/>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85"/>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86"/>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87"/>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74" name="TextBox 93"/>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25" name="Grupo 24"/>
          <p:cNvGrpSpPr/>
          <p:nvPr/>
        </p:nvGrpSpPr>
        <p:grpSpPr>
          <a:xfrm>
            <a:off x="1348906" y="3637880"/>
            <a:ext cx="1714500" cy="1069728"/>
            <a:chOff x="1399142" y="3911294"/>
            <a:chExt cx="1714500" cy="1069728"/>
          </a:xfrm>
        </p:grpSpPr>
        <p:grpSp>
          <p:nvGrpSpPr>
            <p:cNvPr id="26" name="Group 25"/>
            <p:cNvGrpSpPr/>
            <p:nvPr/>
          </p:nvGrpSpPr>
          <p:grpSpPr>
            <a:xfrm>
              <a:off x="1399142" y="3911294"/>
              <a:ext cx="1714500" cy="829715"/>
              <a:chOff x="685800" y="2524435"/>
              <a:chExt cx="2286000" cy="1106287"/>
            </a:xfrm>
            <a:solidFill>
              <a:schemeClr val="accent2">
                <a:lumMod val="75000"/>
              </a:schemeClr>
            </a:solidFill>
            <a:effectLst/>
          </p:grpSpPr>
          <p:sp>
            <p:nvSpPr>
              <p:cNvPr id="4" name="Rounded Rectangle 3"/>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3" name="Group 12"/>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5" name="Oval 4"/>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Oval 5"/>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Oval 6"/>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Oval 7"/>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Oval 8"/>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Oval 9"/>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Oval 10"/>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Oval 11"/>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96" name="TextBox 95"/>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spTree>
    <p:extLst>
      <p:ext uri="{BB962C8B-B14F-4D97-AF65-F5344CB8AC3E}">
        <p14:creationId xmlns:p14="http://schemas.microsoft.com/office/powerpoint/2010/main" val="2671441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9"/>
                                        </p:tgtEl>
                                        <p:attrNameLst>
                                          <p:attrName>style.visibility</p:attrName>
                                        </p:attrNameLst>
                                      </p:cBhvr>
                                      <p:to>
                                        <p:strVal val="visible"/>
                                      </p:to>
                                    </p:set>
                                    <p:animEffect transition="in" filter="fade">
                                      <p:cBhvr>
                                        <p:cTn id="7" dur="250"/>
                                        <p:tgtEl>
                                          <p:spTgt spid="279"/>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50"/>
                                        <p:tgtEl>
                                          <p:spTgt spid="2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250"/>
                                        <p:tgtEl>
                                          <p:spTgt spid="71"/>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fade">
                                      <p:cBhvr>
                                        <p:cTn id="19" dur="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22" grpId="0"/>
      <p:bldP spid="2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2D9703C-2DD8-4955-99F9-DC46BD45D987}"/>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a:stretch/>
        </p:blipFill>
        <p:spPr>
          <a:xfrm>
            <a:off x="0" y="0"/>
            <a:ext cx="9144000" cy="6858000"/>
          </a:xfrm>
          <a:prstGeom prst="rect">
            <a:avLst/>
          </a:prstGeom>
        </p:spPr>
      </p:pic>
      <p:sp>
        <p:nvSpPr>
          <p:cNvPr id="12" name="Triángulo isósceles 11">
            <a:extLst>
              <a:ext uri="{FF2B5EF4-FFF2-40B4-BE49-F238E27FC236}">
                <a16:creationId xmlns:a16="http://schemas.microsoft.com/office/drawing/2014/main" id="{86D601A5-E0A8-4D85-B3C8-82A54F371CC2}"/>
              </a:ext>
              <a:ext uri="{C183D7F6-B498-43B3-948B-1728B52AA6E4}">
                <adec:decorative xmlns:adec="http://schemas.microsoft.com/office/drawing/2017/decorative" val="1"/>
              </a:ext>
            </a:extLst>
          </p:cNvPr>
          <p:cNvSpPr/>
          <p:nvPr/>
        </p:nvSpPr>
        <p:spPr>
          <a:xfrm flipV="1">
            <a:off x="919353"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UAM Azcapotzalco">
            <a:extLst>
              <a:ext uri="{FF2B5EF4-FFF2-40B4-BE49-F238E27FC236}">
                <a16:creationId xmlns:a16="http://schemas.microsoft.com/office/drawing/2014/main" id="{871C6716-956F-42BF-A840-E29118AE9ED7}"/>
              </a:ext>
            </a:extLst>
          </p:cNvPr>
          <p:cNvSpPr txBox="1"/>
          <p:nvPr/>
        </p:nvSpPr>
        <p:spPr>
          <a:xfrm flipH="1">
            <a:off x="304799" y="145140"/>
            <a:ext cx="4905829"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s-MX" sz="28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UAM Azcapotzalco</a:t>
            </a:r>
            <a:endParaRPr lang="es-MX" sz="2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199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43000">
              <a:schemeClr val="tx2">
                <a:lumMod val="60000"/>
                <a:lumOff val="40000"/>
              </a:schemeClr>
            </a:gs>
            <a:gs pos="74000">
              <a:schemeClr val="accent1">
                <a:lumMod val="60000"/>
                <a:lumOff val="40000"/>
              </a:schemeClr>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80" name="Triángulo isósceles 279">
            <a:extLst>
              <a:ext uri="{FF2B5EF4-FFF2-40B4-BE49-F238E27FC236}">
                <a16:creationId xmlns:a16="http://schemas.microsoft.com/office/drawing/2014/main" id="{AE83A2BA-17C2-46F4-A714-12AA4DDDC9C0}"/>
              </a:ext>
              <a:ext uri="{C183D7F6-B498-43B3-948B-1728B52AA6E4}">
                <adec:decorative xmlns:adec="http://schemas.microsoft.com/office/drawing/2017/decorative" val="1"/>
              </a:ext>
            </a:extLst>
          </p:cNvPr>
          <p:cNvSpPr/>
          <p:nvPr/>
        </p:nvSpPr>
        <p:spPr>
          <a:xfrm flipV="1">
            <a:off x="11459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6" name="Rounded Rectangle 14">
            <a:extLst>
              <a:ext uri="{FF2B5EF4-FFF2-40B4-BE49-F238E27FC236}">
                <a16:creationId xmlns:a16="http://schemas.microsoft.com/office/drawing/2014/main" id="{EE19A921-80B6-4DC5-95D5-70E2DD867B82}"/>
              </a:ext>
            </a:extLst>
          </p:cNvPr>
          <p:cNvSpPr/>
          <p:nvPr/>
        </p:nvSpPr>
        <p:spPr>
          <a:xfrm>
            <a:off x="252000" y="909717"/>
            <a:ext cx="8640000"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2" name="Grupo 311">
            <a:extLst>
              <a:ext uri="{FF2B5EF4-FFF2-40B4-BE49-F238E27FC236}">
                <a16:creationId xmlns:a16="http://schemas.microsoft.com/office/drawing/2014/main" id="{5FAB580F-89C4-4C1B-8CCA-70227B5475F5}"/>
              </a:ext>
            </a:extLst>
          </p:cNvPr>
          <p:cNvGrpSpPr/>
          <p:nvPr/>
        </p:nvGrpSpPr>
        <p:grpSpPr>
          <a:xfrm>
            <a:off x="4109510" y="4535653"/>
            <a:ext cx="1656000" cy="975530"/>
            <a:chOff x="531764" y="1882407"/>
            <a:chExt cx="1692000" cy="975530"/>
          </a:xfrm>
        </p:grpSpPr>
        <p:sp>
          <p:nvSpPr>
            <p:cNvPr id="554" name="Rounded Rectangle 14">
              <a:extLst>
                <a:ext uri="{FF2B5EF4-FFF2-40B4-BE49-F238E27FC236}">
                  <a16:creationId xmlns:a16="http://schemas.microsoft.com/office/drawing/2014/main" id="{D7A43BF9-D3DE-4331-92C1-5C85F5C4A494}"/>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55" name="Group 15">
              <a:extLst>
                <a:ext uri="{FF2B5EF4-FFF2-40B4-BE49-F238E27FC236}">
                  <a16:creationId xmlns:a16="http://schemas.microsoft.com/office/drawing/2014/main" id="{B2B2D7DD-B206-437B-8600-C0A2060B6B42}"/>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557" name="Oval 16">
                <a:extLst>
                  <a:ext uri="{FF2B5EF4-FFF2-40B4-BE49-F238E27FC236}">
                    <a16:creationId xmlns:a16="http://schemas.microsoft.com/office/drawing/2014/main" id="{F23833EF-CB9C-480B-9557-F63F42356D6A}"/>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8" name="Oval 17">
                <a:extLst>
                  <a:ext uri="{FF2B5EF4-FFF2-40B4-BE49-F238E27FC236}">
                    <a16:creationId xmlns:a16="http://schemas.microsoft.com/office/drawing/2014/main" id="{659D764A-C280-4D1B-A394-C188321BEF2A}"/>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9" name="Oval 18">
                <a:extLst>
                  <a:ext uri="{FF2B5EF4-FFF2-40B4-BE49-F238E27FC236}">
                    <a16:creationId xmlns:a16="http://schemas.microsoft.com/office/drawing/2014/main" id="{057CC75D-A50C-4735-A9D2-B4BB5EFBB9C0}"/>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0" name="Oval 19">
                <a:extLst>
                  <a:ext uri="{FF2B5EF4-FFF2-40B4-BE49-F238E27FC236}">
                    <a16:creationId xmlns:a16="http://schemas.microsoft.com/office/drawing/2014/main" id="{B1858994-6895-4820-B1F6-0450711D9B59}"/>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1" name="Oval 20">
                <a:extLst>
                  <a:ext uri="{FF2B5EF4-FFF2-40B4-BE49-F238E27FC236}">
                    <a16:creationId xmlns:a16="http://schemas.microsoft.com/office/drawing/2014/main" id="{F4389DB3-23BE-4453-90E3-D7F5FA22EB59}"/>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2" name="Oval 21">
                <a:extLst>
                  <a:ext uri="{FF2B5EF4-FFF2-40B4-BE49-F238E27FC236}">
                    <a16:creationId xmlns:a16="http://schemas.microsoft.com/office/drawing/2014/main" id="{34D01610-630C-40F3-B2EA-22DAE801FA45}"/>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3" name="Oval 22">
                <a:extLst>
                  <a:ext uri="{FF2B5EF4-FFF2-40B4-BE49-F238E27FC236}">
                    <a16:creationId xmlns:a16="http://schemas.microsoft.com/office/drawing/2014/main" id="{AAEAC50F-2561-4F12-98C8-229B681FA33F}"/>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4" name="Oval 23">
                <a:extLst>
                  <a:ext uri="{FF2B5EF4-FFF2-40B4-BE49-F238E27FC236}">
                    <a16:creationId xmlns:a16="http://schemas.microsoft.com/office/drawing/2014/main" id="{6BD90C5B-9E8B-41DB-A216-0EAF3BEE3F16}"/>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56" name="TextBox 96">
              <a:extLst>
                <a:ext uri="{FF2B5EF4-FFF2-40B4-BE49-F238E27FC236}">
                  <a16:creationId xmlns:a16="http://schemas.microsoft.com/office/drawing/2014/main" id="{FFCB84F8-38D2-4CE3-A029-A966714DD9BA}"/>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grpSp>
        <p:nvGrpSpPr>
          <p:cNvPr id="310" name="Grupo 309">
            <a:extLst>
              <a:ext uri="{FF2B5EF4-FFF2-40B4-BE49-F238E27FC236}">
                <a16:creationId xmlns:a16="http://schemas.microsoft.com/office/drawing/2014/main" id="{0396DA7F-C06B-40DA-AC47-0016DBE02E09}"/>
              </a:ext>
            </a:extLst>
          </p:cNvPr>
          <p:cNvGrpSpPr/>
          <p:nvPr/>
        </p:nvGrpSpPr>
        <p:grpSpPr>
          <a:xfrm>
            <a:off x="4902504" y="3904578"/>
            <a:ext cx="822960" cy="1087001"/>
            <a:chOff x="4219400" y="4412623"/>
            <a:chExt cx="822960" cy="1087001"/>
          </a:xfrm>
        </p:grpSpPr>
        <p:grpSp>
          <p:nvGrpSpPr>
            <p:cNvPr id="573" name="Group 81">
              <a:extLst>
                <a:ext uri="{FF2B5EF4-FFF2-40B4-BE49-F238E27FC236}">
                  <a16:creationId xmlns:a16="http://schemas.microsoft.com/office/drawing/2014/main" id="{F26BECF9-7C7D-469D-8C09-F5E0646B07B0}"/>
                </a:ext>
              </a:extLst>
            </p:cNvPr>
            <p:cNvGrpSpPr/>
            <p:nvPr/>
          </p:nvGrpSpPr>
          <p:grpSpPr>
            <a:xfrm>
              <a:off x="4219400" y="4412623"/>
              <a:ext cx="822960" cy="831898"/>
              <a:chOff x="666132" y="2524435"/>
              <a:chExt cx="1097280" cy="1109198"/>
            </a:xfrm>
            <a:effectLst/>
          </p:grpSpPr>
          <p:sp>
            <p:nvSpPr>
              <p:cNvPr id="575" name="Rounded Rectangle 82">
                <a:extLst>
                  <a:ext uri="{FF2B5EF4-FFF2-40B4-BE49-F238E27FC236}">
                    <a16:creationId xmlns:a16="http://schemas.microsoft.com/office/drawing/2014/main" id="{577B89AC-7105-4C1B-A68D-103FBF8E94CB}"/>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76" name="Group 83">
                <a:extLst>
                  <a:ext uri="{FF2B5EF4-FFF2-40B4-BE49-F238E27FC236}">
                    <a16:creationId xmlns:a16="http://schemas.microsoft.com/office/drawing/2014/main" id="{E8F9A44A-0622-48A6-81A5-0F7AD056F1E6}"/>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77" name="Oval 84">
                  <a:extLst>
                    <a:ext uri="{FF2B5EF4-FFF2-40B4-BE49-F238E27FC236}">
                      <a16:creationId xmlns:a16="http://schemas.microsoft.com/office/drawing/2014/main" id="{8875FCCC-5FD6-489A-928D-C2741BE4175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8" name="Oval 85">
                  <a:extLst>
                    <a:ext uri="{FF2B5EF4-FFF2-40B4-BE49-F238E27FC236}">
                      <a16:creationId xmlns:a16="http://schemas.microsoft.com/office/drawing/2014/main" id="{190AB1A3-26B0-4988-A138-C1D835C3D6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9" name="Oval 86">
                  <a:extLst>
                    <a:ext uri="{FF2B5EF4-FFF2-40B4-BE49-F238E27FC236}">
                      <a16:creationId xmlns:a16="http://schemas.microsoft.com/office/drawing/2014/main" id="{AAF2267B-C43C-43F8-A067-D2030EE7C8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0" name="Oval 87">
                  <a:extLst>
                    <a:ext uri="{FF2B5EF4-FFF2-40B4-BE49-F238E27FC236}">
                      <a16:creationId xmlns:a16="http://schemas.microsoft.com/office/drawing/2014/main" id="{BCB74CF9-616A-461A-B003-670C6705A13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74" name="TextBox 93">
              <a:extLst>
                <a:ext uri="{FF2B5EF4-FFF2-40B4-BE49-F238E27FC236}">
                  <a16:creationId xmlns:a16="http://schemas.microsoft.com/office/drawing/2014/main" id="{59FB1635-C64B-426D-BE7B-6B3A244DF9DE}"/>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11" name="Grupo 310">
            <a:extLst>
              <a:ext uri="{FF2B5EF4-FFF2-40B4-BE49-F238E27FC236}">
                <a16:creationId xmlns:a16="http://schemas.microsoft.com/office/drawing/2014/main" id="{9DE57907-4B4D-4860-8203-F8E5BB7E65BA}"/>
              </a:ext>
            </a:extLst>
          </p:cNvPr>
          <p:cNvGrpSpPr/>
          <p:nvPr/>
        </p:nvGrpSpPr>
        <p:grpSpPr>
          <a:xfrm>
            <a:off x="4139511" y="4106398"/>
            <a:ext cx="879293" cy="1061601"/>
            <a:chOff x="4219400" y="4412623"/>
            <a:chExt cx="879293" cy="1061601"/>
          </a:xfrm>
        </p:grpSpPr>
        <p:grpSp>
          <p:nvGrpSpPr>
            <p:cNvPr id="565" name="Group 81">
              <a:extLst>
                <a:ext uri="{FF2B5EF4-FFF2-40B4-BE49-F238E27FC236}">
                  <a16:creationId xmlns:a16="http://schemas.microsoft.com/office/drawing/2014/main" id="{8F4725CC-B58B-4342-90B6-F8CC0154D27F}"/>
                </a:ext>
              </a:extLst>
            </p:cNvPr>
            <p:cNvGrpSpPr/>
            <p:nvPr/>
          </p:nvGrpSpPr>
          <p:grpSpPr>
            <a:xfrm>
              <a:off x="4219400" y="4412623"/>
              <a:ext cx="822960" cy="831898"/>
              <a:chOff x="666132" y="2524435"/>
              <a:chExt cx="1097280" cy="1109198"/>
            </a:xfrm>
            <a:effectLst/>
          </p:grpSpPr>
          <p:sp>
            <p:nvSpPr>
              <p:cNvPr id="567" name="Rounded Rectangle 82">
                <a:extLst>
                  <a:ext uri="{FF2B5EF4-FFF2-40B4-BE49-F238E27FC236}">
                    <a16:creationId xmlns:a16="http://schemas.microsoft.com/office/drawing/2014/main" id="{7BDF1660-A8DB-456D-B33D-9909F405C775}"/>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68" name="Group 83">
                <a:extLst>
                  <a:ext uri="{FF2B5EF4-FFF2-40B4-BE49-F238E27FC236}">
                    <a16:creationId xmlns:a16="http://schemas.microsoft.com/office/drawing/2014/main" id="{27EA369B-260D-41DB-87BD-985BFCD4ED27}"/>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69" name="Oval 84">
                  <a:extLst>
                    <a:ext uri="{FF2B5EF4-FFF2-40B4-BE49-F238E27FC236}">
                      <a16:creationId xmlns:a16="http://schemas.microsoft.com/office/drawing/2014/main" id="{CD526D02-F877-4EFC-899B-D4E0E95A0E1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0" name="Oval 85">
                  <a:extLst>
                    <a:ext uri="{FF2B5EF4-FFF2-40B4-BE49-F238E27FC236}">
                      <a16:creationId xmlns:a16="http://schemas.microsoft.com/office/drawing/2014/main" id="{0492FC02-24AB-4D3A-A394-17D3EDEAD440}"/>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1" name="Oval 86">
                  <a:extLst>
                    <a:ext uri="{FF2B5EF4-FFF2-40B4-BE49-F238E27FC236}">
                      <a16:creationId xmlns:a16="http://schemas.microsoft.com/office/drawing/2014/main" id="{DF530A8B-4CF2-4016-8CDE-4EDD86C8EF2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2" name="Oval 87">
                  <a:extLst>
                    <a:ext uri="{FF2B5EF4-FFF2-40B4-BE49-F238E27FC236}">
                      <a16:creationId xmlns:a16="http://schemas.microsoft.com/office/drawing/2014/main" id="{7BB1D76E-9F55-4987-9BD8-10062236D901}"/>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66" name="TextBox 93">
              <a:extLst>
                <a:ext uri="{FF2B5EF4-FFF2-40B4-BE49-F238E27FC236}">
                  <a16:creationId xmlns:a16="http://schemas.microsoft.com/office/drawing/2014/main" id="{2E1EB791-11F3-4980-86D6-4B317F3A4D32}"/>
                </a:ext>
              </a:extLst>
            </p:cNvPr>
            <p:cNvSpPr txBox="1"/>
            <p:nvPr/>
          </p:nvSpPr>
          <p:spPr>
            <a:xfrm>
              <a:off x="4516482" y="5135670"/>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13" name="Grupo 312">
            <a:extLst>
              <a:ext uri="{FF2B5EF4-FFF2-40B4-BE49-F238E27FC236}">
                <a16:creationId xmlns:a16="http://schemas.microsoft.com/office/drawing/2014/main" id="{E4B32C93-ACF3-4849-B1FB-780BFB8DEB9F}"/>
              </a:ext>
            </a:extLst>
          </p:cNvPr>
          <p:cNvGrpSpPr/>
          <p:nvPr/>
        </p:nvGrpSpPr>
        <p:grpSpPr>
          <a:xfrm>
            <a:off x="5269726" y="3130648"/>
            <a:ext cx="1888914" cy="1095537"/>
            <a:chOff x="5527918" y="5318513"/>
            <a:chExt cx="1888914" cy="1095537"/>
          </a:xfrm>
        </p:grpSpPr>
        <p:sp>
          <p:nvSpPr>
            <p:cNvPr id="542" name="Rounded Rectangle 14">
              <a:extLst>
                <a:ext uri="{FF2B5EF4-FFF2-40B4-BE49-F238E27FC236}">
                  <a16:creationId xmlns:a16="http://schemas.microsoft.com/office/drawing/2014/main" id="{7A03548C-5CEE-4B95-8050-7490758467CF}"/>
                </a:ext>
              </a:extLst>
            </p:cNvPr>
            <p:cNvSpPr/>
            <p:nvPr/>
          </p:nvSpPr>
          <p:spPr>
            <a:xfrm>
              <a:off x="5527918" y="5346285"/>
              <a:ext cx="1714500" cy="801943"/>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43" name="Grupo 542">
              <a:extLst>
                <a:ext uri="{FF2B5EF4-FFF2-40B4-BE49-F238E27FC236}">
                  <a16:creationId xmlns:a16="http://schemas.microsoft.com/office/drawing/2014/main" id="{A4CBE01F-A802-4CD2-B3F2-EABA9B67E7C0}"/>
                </a:ext>
              </a:extLst>
            </p:cNvPr>
            <p:cNvGrpSpPr/>
            <p:nvPr/>
          </p:nvGrpSpPr>
          <p:grpSpPr>
            <a:xfrm>
              <a:off x="5592596" y="5318513"/>
              <a:ext cx="1824236" cy="1095537"/>
              <a:chOff x="5592596" y="5318513"/>
              <a:chExt cx="1824236" cy="1095537"/>
            </a:xfrm>
          </p:grpSpPr>
          <p:grpSp>
            <p:nvGrpSpPr>
              <p:cNvPr id="544" name="Group 15">
                <a:extLst>
                  <a:ext uri="{FF2B5EF4-FFF2-40B4-BE49-F238E27FC236}">
                    <a16:creationId xmlns:a16="http://schemas.microsoft.com/office/drawing/2014/main" id="{555D19CF-5663-41D9-9503-465D1C3C7D0F}"/>
                  </a:ext>
                </a:extLst>
              </p:cNvPr>
              <p:cNvGrpSpPr>
                <a:grpSpLocks noChangeAspect="1"/>
              </p:cNvGrpSpPr>
              <p:nvPr/>
            </p:nvGrpSpPr>
            <p:grpSpPr>
              <a:xfrm>
                <a:off x="5592596" y="5318513"/>
                <a:ext cx="1567115" cy="685800"/>
                <a:chOff x="5405487" y="2428974"/>
                <a:chExt cx="2140771" cy="936843"/>
              </a:xfrm>
              <a:solidFill>
                <a:srgbClr val="002060"/>
              </a:solidFill>
              <a:scene3d>
                <a:camera prst="isometricOffAxis1Top">
                  <a:rot lat="18664799" lon="19558760" rev="2510697"/>
                </a:camera>
                <a:lightRig rig="balanced" dir="t"/>
              </a:scene3d>
            </p:grpSpPr>
            <p:sp>
              <p:nvSpPr>
                <p:cNvPr id="546" name="Oval 16">
                  <a:extLst>
                    <a:ext uri="{FF2B5EF4-FFF2-40B4-BE49-F238E27FC236}">
                      <a16:creationId xmlns:a16="http://schemas.microsoft.com/office/drawing/2014/main" id="{44162294-2234-48BB-97E9-5BD2C460BC4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7" name="Oval 17">
                  <a:extLst>
                    <a:ext uri="{FF2B5EF4-FFF2-40B4-BE49-F238E27FC236}">
                      <a16:creationId xmlns:a16="http://schemas.microsoft.com/office/drawing/2014/main" id="{5F733C40-1387-475A-88C4-7CB52A40A3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8" name="Oval 18">
                  <a:extLst>
                    <a:ext uri="{FF2B5EF4-FFF2-40B4-BE49-F238E27FC236}">
                      <a16:creationId xmlns:a16="http://schemas.microsoft.com/office/drawing/2014/main" id="{1FC01892-E549-4360-BE94-27680E2107F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9" name="Oval 19">
                  <a:extLst>
                    <a:ext uri="{FF2B5EF4-FFF2-40B4-BE49-F238E27FC236}">
                      <a16:creationId xmlns:a16="http://schemas.microsoft.com/office/drawing/2014/main" id="{9E3F87EF-DCBC-4072-B63F-88551528258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0" name="Oval 20">
                  <a:extLst>
                    <a:ext uri="{FF2B5EF4-FFF2-40B4-BE49-F238E27FC236}">
                      <a16:creationId xmlns:a16="http://schemas.microsoft.com/office/drawing/2014/main" id="{A6ECC591-EBE2-4C40-8A0F-29C4DA630C5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1" name="Oval 21">
                  <a:extLst>
                    <a:ext uri="{FF2B5EF4-FFF2-40B4-BE49-F238E27FC236}">
                      <a16:creationId xmlns:a16="http://schemas.microsoft.com/office/drawing/2014/main" id="{70528FC9-A001-4292-A3FB-8575DD846757}"/>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2" name="Oval 22">
                  <a:extLst>
                    <a:ext uri="{FF2B5EF4-FFF2-40B4-BE49-F238E27FC236}">
                      <a16:creationId xmlns:a16="http://schemas.microsoft.com/office/drawing/2014/main" id="{F5362F72-C1E3-4D3D-AEDF-995E868F470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3" name="Oval 23">
                  <a:extLst>
                    <a:ext uri="{FF2B5EF4-FFF2-40B4-BE49-F238E27FC236}">
                      <a16:creationId xmlns:a16="http://schemas.microsoft.com/office/drawing/2014/main" id="{D2E9B2E8-C103-4E75-877B-B588C9FC0A19}"/>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45" name="TextBox 96">
                <a:extLst>
                  <a:ext uri="{FF2B5EF4-FFF2-40B4-BE49-F238E27FC236}">
                    <a16:creationId xmlns:a16="http://schemas.microsoft.com/office/drawing/2014/main" id="{9775E776-680B-4BA4-8CCE-57366E83CFB4}"/>
                  </a:ext>
                </a:extLst>
              </p:cNvPr>
              <p:cNvSpPr txBox="1"/>
              <p:nvPr/>
            </p:nvSpPr>
            <p:spPr>
              <a:xfrm>
                <a:off x="5715725" y="6075496"/>
                <a:ext cx="170110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Realimentación</a:t>
                </a:r>
              </a:p>
            </p:txBody>
          </p:sp>
        </p:grpSp>
      </p:grpSp>
      <p:grpSp>
        <p:nvGrpSpPr>
          <p:cNvPr id="314" name="Grupo 313">
            <a:extLst>
              <a:ext uri="{FF2B5EF4-FFF2-40B4-BE49-F238E27FC236}">
                <a16:creationId xmlns:a16="http://schemas.microsoft.com/office/drawing/2014/main" id="{D489328C-C060-4CEB-8CFD-2B87B39A86DD}"/>
              </a:ext>
            </a:extLst>
          </p:cNvPr>
          <p:cNvGrpSpPr/>
          <p:nvPr/>
        </p:nvGrpSpPr>
        <p:grpSpPr>
          <a:xfrm>
            <a:off x="5962822" y="2395665"/>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4141508" y="3550057"/>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4442484" y="2806663"/>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7" name="Grupo 316">
            <a:extLst>
              <a:ext uri="{FF2B5EF4-FFF2-40B4-BE49-F238E27FC236}">
                <a16:creationId xmlns:a16="http://schemas.microsoft.com/office/drawing/2014/main" id="{329E5354-07BE-4D78-99C7-1D6DE1D636C0}"/>
              </a:ext>
            </a:extLst>
          </p:cNvPr>
          <p:cNvGrpSpPr/>
          <p:nvPr/>
        </p:nvGrpSpPr>
        <p:grpSpPr>
          <a:xfrm>
            <a:off x="2103749" y="3988330"/>
            <a:ext cx="1873193" cy="1075369"/>
            <a:chOff x="2123894" y="4284151"/>
            <a:chExt cx="1873193" cy="1075369"/>
          </a:xfrm>
        </p:grpSpPr>
        <p:grpSp>
          <p:nvGrpSpPr>
            <p:cNvPr id="498" name="Group 24">
              <a:extLst>
                <a:ext uri="{FF2B5EF4-FFF2-40B4-BE49-F238E27FC236}">
                  <a16:creationId xmlns:a16="http://schemas.microsoft.com/office/drawing/2014/main" id="{697676CF-934C-4BD3-8956-B252EE502AA9}"/>
                </a:ext>
              </a:extLst>
            </p:cNvPr>
            <p:cNvGrpSpPr/>
            <p:nvPr/>
          </p:nvGrpSpPr>
          <p:grpSpPr>
            <a:xfrm>
              <a:off x="2123894" y="4284151"/>
              <a:ext cx="1714500" cy="829715"/>
              <a:chOff x="5486400" y="3401806"/>
              <a:chExt cx="2286000" cy="1106287"/>
            </a:xfrm>
          </p:grpSpPr>
          <p:sp>
            <p:nvSpPr>
              <p:cNvPr id="500" name="Rounded Rectangle 14">
                <a:extLst>
                  <a:ext uri="{FF2B5EF4-FFF2-40B4-BE49-F238E27FC236}">
                    <a16:creationId xmlns:a16="http://schemas.microsoft.com/office/drawing/2014/main" id="{55680903-EAA3-472A-9FB5-94AD1AF4B3CD}"/>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01" name="Group 15">
                <a:extLst>
                  <a:ext uri="{FF2B5EF4-FFF2-40B4-BE49-F238E27FC236}">
                    <a16:creationId xmlns:a16="http://schemas.microsoft.com/office/drawing/2014/main" id="{7896783D-BC57-45B1-B7F0-BBCA881C34C6}"/>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502" name="Oval 16">
                  <a:extLst>
                    <a:ext uri="{FF2B5EF4-FFF2-40B4-BE49-F238E27FC236}">
                      <a16:creationId xmlns:a16="http://schemas.microsoft.com/office/drawing/2014/main" id="{C3BB6427-AAB8-47D0-AFE2-A8A63AD8654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3" name="Oval 17">
                  <a:extLst>
                    <a:ext uri="{FF2B5EF4-FFF2-40B4-BE49-F238E27FC236}">
                      <a16:creationId xmlns:a16="http://schemas.microsoft.com/office/drawing/2014/main" id="{5C64D195-31BD-42AF-8C5E-5E0BB4797C7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4" name="Oval 18">
                  <a:extLst>
                    <a:ext uri="{FF2B5EF4-FFF2-40B4-BE49-F238E27FC236}">
                      <a16:creationId xmlns:a16="http://schemas.microsoft.com/office/drawing/2014/main" id="{1956CE9C-B8E5-4392-976C-FE32F00ACE9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5" name="Oval 19">
                  <a:extLst>
                    <a:ext uri="{FF2B5EF4-FFF2-40B4-BE49-F238E27FC236}">
                      <a16:creationId xmlns:a16="http://schemas.microsoft.com/office/drawing/2014/main" id="{8D29390B-1DD1-46B5-BCF9-46103A49939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6" name="Oval 20">
                  <a:extLst>
                    <a:ext uri="{FF2B5EF4-FFF2-40B4-BE49-F238E27FC236}">
                      <a16:creationId xmlns:a16="http://schemas.microsoft.com/office/drawing/2014/main" id="{2CF37041-F7A9-4A20-BC46-455F21323B03}"/>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7" name="Oval 21">
                  <a:extLst>
                    <a:ext uri="{FF2B5EF4-FFF2-40B4-BE49-F238E27FC236}">
                      <a16:creationId xmlns:a16="http://schemas.microsoft.com/office/drawing/2014/main" id="{78EF10BF-93E3-4A36-B9AE-87D4348719B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8" name="Oval 22">
                  <a:extLst>
                    <a:ext uri="{FF2B5EF4-FFF2-40B4-BE49-F238E27FC236}">
                      <a16:creationId xmlns:a16="http://schemas.microsoft.com/office/drawing/2014/main" id="{C86BCEB7-51F1-4867-9310-9473B4B45EA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9" name="Oval 23">
                  <a:extLst>
                    <a:ext uri="{FF2B5EF4-FFF2-40B4-BE49-F238E27FC236}">
                      <a16:creationId xmlns:a16="http://schemas.microsoft.com/office/drawing/2014/main" id="{FDFBF7C5-E8C8-411E-9852-7489D5873C80}"/>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99" name="TextBox 96">
              <a:extLst>
                <a:ext uri="{FF2B5EF4-FFF2-40B4-BE49-F238E27FC236}">
                  <a16:creationId xmlns:a16="http://schemas.microsoft.com/office/drawing/2014/main" id="{01298E6C-8777-4C39-89FF-6201E7D9C55A}"/>
                </a:ext>
              </a:extLst>
            </p:cNvPr>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2892270" y="3210332"/>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355552" y="3624426"/>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20" name="Grupo 319">
            <a:extLst>
              <a:ext uri="{FF2B5EF4-FFF2-40B4-BE49-F238E27FC236}">
                <a16:creationId xmlns:a16="http://schemas.microsoft.com/office/drawing/2014/main" id="{09C257E0-60FF-481B-AEDA-A9BA2846D6DF}"/>
              </a:ext>
            </a:extLst>
          </p:cNvPr>
          <p:cNvGrpSpPr/>
          <p:nvPr/>
        </p:nvGrpSpPr>
        <p:grpSpPr>
          <a:xfrm>
            <a:off x="6798794" y="1731386"/>
            <a:ext cx="830715" cy="1060205"/>
            <a:chOff x="6368392" y="1036806"/>
            <a:chExt cx="830715" cy="1060205"/>
          </a:xfrm>
          <a:solidFill>
            <a:srgbClr val="990099"/>
          </a:solidFill>
        </p:grpSpPr>
        <p:grpSp>
          <p:nvGrpSpPr>
            <p:cNvPr id="466" name="Group 81">
              <a:extLst>
                <a:ext uri="{FF2B5EF4-FFF2-40B4-BE49-F238E27FC236}">
                  <a16:creationId xmlns:a16="http://schemas.microsoft.com/office/drawing/2014/main" id="{3CE70F42-5116-4251-88DD-7D55FE771957}"/>
                </a:ext>
              </a:extLst>
            </p:cNvPr>
            <p:cNvGrpSpPr/>
            <p:nvPr/>
          </p:nvGrpSpPr>
          <p:grpSpPr>
            <a:xfrm>
              <a:off x="6368392" y="1036806"/>
              <a:ext cx="822960" cy="829715"/>
              <a:chOff x="685800" y="2524435"/>
              <a:chExt cx="1097280" cy="1106287"/>
            </a:xfrm>
            <a:grpFill/>
            <a:effectLst/>
          </p:grpSpPr>
          <p:sp>
            <p:nvSpPr>
              <p:cNvPr id="468" name="Rounded Rectangle 82">
                <a:extLst>
                  <a:ext uri="{FF2B5EF4-FFF2-40B4-BE49-F238E27FC236}">
                    <a16:creationId xmlns:a16="http://schemas.microsoft.com/office/drawing/2014/main" id="{7A385E2A-54D6-40B4-86F9-3A903F80DF45}"/>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9" name="Group 83">
                <a:extLst>
                  <a:ext uri="{FF2B5EF4-FFF2-40B4-BE49-F238E27FC236}">
                    <a16:creationId xmlns:a16="http://schemas.microsoft.com/office/drawing/2014/main" id="{101923AE-E6E9-41CA-8BA0-4DF7978595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70" name="Oval 84">
                  <a:extLst>
                    <a:ext uri="{FF2B5EF4-FFF2-40B4-BE49-F238E27FC236}">
                      <a16:creationId xmlns:a16="http://schemas.microsoft.com/office/drawing/2014/main" id="{44DAFAA8-19B8-4AF6-A8D5-4D49DC73A8C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1" name="Oval 85">
                  <a:extLst>
                    <a:ext uri="{FF2B5EF4-FFF2-40B4-BE49-F238E27FC236}">
                      <a16:creationId xmlns:a16="http://schemas.microsoft.com/office/drawing/2014/main" id="{9B9EA1E9-5ADD-4A78-87A1-E7F65FAC59A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2" name="Oval 86">
                  <a:extLst>
                    <a:ext uri="{FF2B5EF4-FFF2-40B4-BE49-F238E27FC236}">
                      <a16:creationId xmlns:a16="http://schemas.microsoft.com/office/drawing/2014/main" id="{515E3E3C-7D04-408A-AD9F-2257403866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3" name="Oval 87">
                  <a:extLst>
                    <a:ext uri="{FF2B5EF4-FFF2-40B4-BE49-F238E27FC236}">
                      <a16:creationId xmlns:a16="http://schemas.microsoft.com/office/drawing/2014/main" id="{F52841A4-B4DB-4634-B9A6-3F8BB35D7E3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7" name="TextBox 93">
              <a:extLst>
                <a:ext uri="{FF2B5EF4-FFF2-40B4-BE49-F238E27FC236}">
                  <a16:creationId xmlns:a16="http://schemas.microsoft.com/office/drawing/2014/main" id="{333E24F1-13F8-4A2E-AD56-7E5B768A856C}"/>
                </a:ext>
              </a:extLst>
            </p:cNvPr>
            <p:cNvSpPr txBox="1"/>
            <p:nvPr/>
          </p:nvSpPr>
          <p:spPr>
            <a:xfrm>
              <a:off x="6673001" y="1758457"/>
              <a:ext cx="5261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Pro</a:t>
              </a:r>
            </a:p>
          </p:txBody>
        </p:sp>
      </p:grpSp>
      <p:grpSp>
        <p:nvGrpSpPr>
          <p:cNvPr id="321" name="Grupo 320">
            <a:extLst>
              <a:ext uri="{FF2B5EF4-FFF2-40B4-BE49-F238E27FC236}">
                <a16:creationId xmlns:a16="http://schemas.microsoft.com/office/drawing/2014/main" id="{7D7464B3-611D-4C3B-973B-243F5B291631}"/>
              </a:ext>
            </a:extLst>
          </p:cNvPr>
          <p:cNvGrpSpPr/>
          <p:nvPr/>
        </p:nvGrpSpPr>
        <p:grpSpPr>
          <a:xfrm>
            <a:off x="6790616" y="1170755"/>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5196405" y="2038264"/>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6033143" y="1392748"/>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2117953" y="2865888"/>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4859874" y="1701342"/>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2384947" y="2214387"/>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3337306" y="2180819"/>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2603728" y="2602719"/>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6034096" y="841198"/>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1" name="Grupo 340">
            <a:extLst>
              <a:ext uri="{FF2B5EF4-FFF2-40B4-BE49-F238E27FC236}">
                <a16:creationId xmlns:a16="http://schemas.microsoft.com/office/drawing/2014/main" id="{F1B6B0EA-EE37-444E-B5CF-9AE2DC69BC3B}"/>
              </a:ext>
            </a:extLst>
          </p:cNvPr>
          <p:cNvGrpSpPr/>
          <p:nvPr/>
        </p:nvGrpSpPr>
        <p:grpSpPr>
          <a:xfrm>
            <a:off x="1408589" y="3174285"/>
            <a:ext cx="997833" cy="1070950"/>
            <a:chOff x="6368392" y="1036806"/>
            <a:chExt cx="997833" cy="1070950"/>
          </a:xfrm>
          <a:solidFill>
            <a:srgbClr val="FF0066"/>
          </a:solidFill>
        </p:grpSpPr>
        <p:grpSp>
          <p:nvGrpSpPr>
            <p:cNvPr id="372" name="Group 81">
              <a:extLst>
                <a:ext uri="{FF2B5EF4-FFF2-40B4-BE49-F238E27FC236}">
                  <a16:creationId xmlns:a16="http://schemas.microsoft.com/office/drawing/2014/main" id="{82D58E2D-EA97-431E-A9EE-D92D70094470}"/>
                </a:ext>
              </a:extLst>
            </p:cNvPr>
            <p:cNvGrpSpPr/>
            <p:nvPr/>
          </p:nvGrpSpPr>
          <p:grpSpPr>
            <a:xfrm>
              <a:off x="6368392" y="1036806"/>
              <a:ext cx="822960" cy="829715"/>
              <a:chOff x="685800" y="2524435"/>
              <a:chExt cx="1097280" cy="1106287"/>
            </a:xfrm>
            <a:grpFill/>
            <a:effectLst/>
          </p:grpSpPr>
          <p:sp>
            <p:nvSpPr>
              <p:cNvPr id="374" name="Rounded Rectangle 82">
                <a:extLst>
                  <a:ext uri="{FF2B5EF4-FFF2-40B4-BE49-F238E27FC236}">
                    <a16:creationId xmlns:a16="http://schemas.microsoft.com/office/drawing/2014/main" id="{586F4CB1-5DDD-4FA0-8DD2-B278FDE1098B}"/>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75" name="Group 83">
                <a:extLst>
                  <a:ext uri="{FF2B5EF4-FFF2-40B4-BE49-F238E27FC236}">
                    <a16:creationId xmlns:a16="http://schemas.microsoft.com/office/drawing/2014/main" id="{E6567533-9688-431E-BEBB-A612005D0F9E}"/>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76" name="Oval 84">
                  <a:extLst>
                    <a:ext uri="{FF2B5EF4-FFF2-40B4-BE49-F238E27FC236}">
                      <a16:creationId xmlns:a16="http://schemas.microsoft.com/office/drawing/2014/main" id="{86849880-D46A-4ACE-A1F3-C43FAEAEC3B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Oval 85">
                  <a:extLst>
                    <a:ext uri="{FF2B5EF4-FFF2-40B4-BE49-F238E27FC236}">
                      <a16:creationId xmlns:a16="http://schemas.microsoft.com/office/drawing/2014/main" id="{D1B9F7C0-5FE0-4662-84EF-A983D73CBD4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8" name="Oval 86">
                  <a:extLst>
                    <a:ext uri="{FF2B5EF4-FFF2-40B4-BE49-F238E27FC236}">
                      <a16:creationId xmlns:a16="http://schemas.microsoft.com/office/drawing/2014/main" id="{64FB324A-3E64-4357-BD73-87E42AD5FFE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9" name="Oval 87">
                  <a:extLst>
                    <a:ext uri="{FF2B5EF4-FFF2-40B4-BE49-F238E27FC236}">
                      <a16:creationId xmlns:a16="http://schemas.microsoft.com/office/drawing/2014/main" id="{43E10B56-575E-48EA-88E2-4A73080B866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73" name="TextBox 93">
              <a:extLst>
                <a:ext uri="{FF2B5EF4-FFF2-40B4-BE49-F238E27FC236}">
                  <a16:creationId xmlns:a16="http://schemas.microsoft.com/office/drawing/2014/main" id="{57D81266-8F9C-48B6-BF50-7856203EFF9D}"/>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4047033" y="1358768"/>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3295239" y="1563486"/>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4" name="Grupo 343">
            <a:extLst>
              <a:ext uri="{FF2B5EF4-FFF2-40B4-BE49-F238E27FC236}">
                <a16:creationId xmlns:a16="http://schemas.microsoft.com/office/drawing/2014/main" id="{B1E3051F-E9D6-414F-BF33-347899469BB9}"/>
              </a:ext>
            </a:extLst>
          </p:cNvPr>
          <p:cNvGrpSpPr/>
          <p:nvPr/>
        </p:nvGrpSpPr>
        <p:grpSpPr>
          <a:xfrm>
            <a:off x="2523015" y="1762895"/>
            <a:ext cx="948653" cy="1063595"/>
            <a:chOff x="987662" y="60059"/>
            <a:chExt cx="948653" cy="1063595"/>
          </a:xfrm>
        </p:grpSpPr>
        <p:grpSp>
          <p:nvGrpSpPr>
            <p:cNvPr id="345" name="Group 81">
              <a:extLst>
                <a:ext uri="{FF2B5EF4-FFF2-40B4-BE49-F238E27FC236}">
                  <a16:creationId xmlns:a16="http://schemas.microsoft.com/office/drawing/2014/main" id="{D2109A5B-E19A-4BC8-9B93-5B22EDC7919C}"/>
                </a:ext>
              </a:extLst>
            </p:cNvPr>
            <p:cNvGrpSpPr/>
            <p:nvPr/>
          </p:nvGrpSpPr>
          <p:grpSpPr>
            <a:xfrm>
              <a:off x="987662" y="60059"/>
              <a:ext cx="822960" cy="829714"/>
              <a:chOff x="685800" y="2524435"/>
              <a:chExt cx="1097280" cy="1106285"/>
            </a:xfrm>
            <a:solidFill>
              <a:schemeClr val="accent6"/>
            </a:solidFill>
            <a:effectLst/>
          </p:grpSpPr>
          <p:sp>
            <p:nvSpPr>
              <p:cNvPr id="347" name="Rounded Rectangle 82">
                <a:extLst>
                  <a:ext uri="{FF2B5EF4-FFF2-40B4-BE49-F238E27FC236}">
                    <a16:creationId xmlns:a16="http://schemas.microsoft.com/office/drawing/2014/main" id="{D6B68C34-AF3D-44C1-89E5-10F23ACF6B44}"/>
                  </a:ext>
                </a:extLst>
              </p:cNvPr>
              <p:cNvSpPr/>
              <p:nvPr/>
            </p:nvSpPr>
            <p:spPr>
              <a:xfrm>
                <a:off x="685800" y="2561463"/>
                <a:ext cx="1097280" cy="1069257"/>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48" name="Group 83">
                <a:extLst>
                  <a:ext uri="{FF2B5EF4-FFF2-40B4-BE49-F238E27FC236}">
                    <a16:creationId xmlns:a16="http://schemas.microsoft.com/office/drawing/2014/main" id="{72EC22E8-EB46-4458-99D4-37117826D577}"/>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49" name="Oval 84">
                  <a:extLst>
                    <a:ext uri="{FF2B5EF4-FFF2-40B4-BE49-F238E27FC236}">
                      <a16:creationId xmlns:a16="http://schemas.microsoft.com/office/drawing/2014/main" id="{0936E999-9C8F-4DBC-AE81-6B4106F0F6F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0" name="Oval 85">
                  <a:extLst>
                    <a:ext uri="{FF2B5EF4-FFF2-40B4-BE49-F238E27FC236}">
                      <a16:creationId xmlns:a16="http://schemas.microsoft.com/office/drawing/2014/main" id="{F2F4FF3A-A30C-4511-B2A0-B78490E90C5B}"/>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1" name="Oval 86">
                  <a:extLst>
                    <a:ext uri="{FF2B5EF4-FFF2-40B4-BE49-F238E27FC236}">
                      <a16:creationId xmlns:a16="http://schemas.microsoft.com/office/drawing/2014/main" id="{18BA13B1-0623-4F4B-88F8-E26B815B92D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2" name="Oval 87">
                  <a:extLst>
                    <a:ext uri="{FF2B5EF4-FFF2-40B4-BE49-F238E27FC236}">
                      <a16:creationId xmlns:a16="http://schemas.microsoft.com/office/drawing/2014/main" id="{EE55FA63-7D17-4D4D-B204-E4331D7CF11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46" name="TextBox 93">
              <a:extLst>
                <a:ext uri="{FF2B5EF4-FFF2-40B4-BE49-F238E27FC236}">
                  <a16:creationId xmlns:a16="http://schemas.microsoft.com/office/drawing/2014/main" id="{1D49008E-E4CA-438A-9274-7B36180E2201}"/>
                </a:ext>
              </a:extLst>
            </p:cNvPr>
            <p:cNvSpPr txBox="1"/>
            <p:nvPr/>
          </p:nvSpPr>
          <p:spPr>
            <a:xfrm>
              <a:off x="1216246" y="785100"/>
              <a:ext cx="72006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Mooc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2864305" y="1243776"/>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Tree>
    <p:extLst>
      <p:ext uri="{BB962C8B-B14F-4D97-AF65-F5344CB8AC3E}">
        <p14:creationId xmlns:p14="http://schemas.microsoft.com/office/powerpoint/2010/main" val="1520010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43000">
              <a:schemeClr val="tx2">
                <a:lumMod val="60000"/>
                <a:lumOff val="40000"/>
              </a:schemeClr>
            </a:gs>
            <a:gs pos="74000">
              <a:schemeClr val="accent1">
                <a:lumMod val="60000"/>
                <a:lumOff val="40000"/>
              </a:schemeClr>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86" name="Rounded Rectangle 14">
            <a:extLst>
              <a:ext uri="{FF2B5EF4-FFF2-40B4-BE49-F238E27FC236}">
                <a16:creationId xmlns:a16="http://schemas.microsoft.com/office/drawing/2014/main" id="{EE19A921-80B6-4DC5-95D5-70E2DD867B82}"/>
              </a:ext>
            </a:extLst>
          </p:cNvPr>
          <p:cNvSpPr/>
          <p:nvPr/>
        </p:nvSpPr>
        <p:spPr>
          <a:xfrm>
            <a:off x="9725785" y="894948"/>
            <a:ext cx="2233532"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2" name="Grupo 311">
            <a:extLst>
              <a:ext uri="{FF2B5EF4-FFF2-40B4-BE49-F238E27FC236}">
                <a16:creationId xmlns:a16="http://schemas.microsoft.com/office/drawing/2014/main" id="{5FAB580F-89C4-4C1B-8CCA-70227B5475F5}"/>
              </a:ext>
            </a:extLst>
          </p:cNvPr>
          <p:cNvGrpSpPr/>
          <p:nvPr/>
        </p:nvGrpSpPr>
        <p:grpSpPr>
          <a:xfrm>
            <a:off x="486370" y="7182806"/>
            <a:ext cx="1656000" cy="975530"/>
            <a:chOff x="531764" y="1882407"/>
            <a:chExt cx="1692000" cy="975530"/>
          </a:xfrm>
        </p:grpSpPr>
        <p:sp>
          <p:nvSpPr>
            <p:cNvPr id="554" name="Rounded Rectangle 14">
              <a:extLst>
                <a:ext uri="{FF2B5EF4-FFF2-40B4-BE49-F238E27FC236}">
                  <a16:creationId xmlns:a16="http://schemas.microsoft.com/office/drawing/2014/main" id="{D7A43BF9-D3DE-4331-92C1-5C85F5C4A494}"/>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55" name="Group 15">
              <a:extLst>
                <a:ext uri="{FF2B5EF4-FFF2-40B4-BE49-F238E27FC236}">
                  <a16:creationId xmlns:a16="http://schemas.microsoft.com/office/drawing/2014/main" id="{B2B2D7DD-B206-437B-8600-C0A2060B6B42}"/>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557" name="Oval 16">
                <a:extLst>
                  <a:ext uri="{FF2B5EF4-FFF2-40B4-BE49-F238E27FC236}">
                    <a16:creationId xmlns:a16="http://schemas.microsoft.com/office/drawing/2014/main" id="{F23833EF-CB9C-480B-9557-F63F42356D6A}"/>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8" name="Oval 17">
                <a:extLst>
                  <a:ext uri="{FF2B5EF4-FFF2-40B4-BE49-F238E27FC236}">
                    <a16:creationId xmlns:a16="http://schemas.microsoft.com/office/drawing/2014/main" id="{659D764A-C280-4D1B-A394-C188321BEF2A}"/>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9" name="Oval 18">
                <a:extLst>
                  <a:ext uri="{FF2B5EF4-FFF2-40B4-BE49-F238E27FC236}">
                    <a16:creationId xmlns:a16="http://schemas.microsoft.com/office/drawing/2014/main" id="{057CC75D-A50C-4735-A9D2-B4BB5EFBB9C0}"/>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0" name="Oval 19">
                <a:extLst>
                  <a:ext uri="{FF2B5EF4-FFF2-40B4-BE49-F238E27FC236}">
                    <a16:creationId xmlns:a16="http://schemas.microsoft.com/office/drawing/2014/main" id="{B1858994-6895-4820-B1F6-0450711D9B59}"/>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1" name="Oval 20">
                <a:extLst>
                  <a:ext uri="{FF2B5EF4-FFF2-40B4-BE49-F238E27FC236}">
                    <a16:creationId xmlns:a16="http://schemas.microsoft.com/office/drawing/2014/main" id="{F4389DB3-23BE-4453-90E3-D7F5FA22EB59}"/>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2" name="Oval 21">
                <a:extLst>
                  <a:ext uri="{FF2B5EF4-FFF2-40B4-BE49-F238E27FC236}">
                    <a16:creationId xmlns:a16="http://schemas.microsoft.com/office/drawing/2014/main" id="{34D01610-630C-40F3-B2EA-22DAE801FA45}"/>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3" name="Oval 22">
                <a:extLst>
                  <a:ext uri="{FF2B5EF4-FFF2-40B4-BE49-F238E27FC236}">
                    <a16:creationId xmlns:a16="http://schemas.microsoft.com/office/drawing/2014/main" id="{AAEAC50F-2561-4F12-98C8-229B681FA33F}"/>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4" name="Oval 23">
                <a:extLst>
                  <a:ext uri="{FF2B5EF4-FFF2-40B4-BE49-F238E27FC236}">
                    <a16:creationId xmlns:a16="http://schemas.microsoft.com/office/drawing/2014/main" id="{6BD90C5B-9E8B-41DB-A216-0EAF3BEE3F16}"/>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56" name="TextBox 96">
              <a:extLst>
                <a:ext uri="{FF2B5EF4-FFF2-40B4-BE49-F238E27FC236}">
                  <a16:creationId xmlns:a16="http://schemas.microsoft.com/office/drawing/2014/main" id="{FFCB84F8-38D2-4CE3-A029-A966714DD9BA}"/>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grpSp>
        <p:nvGrpSpPr>
          <p:cNvPr id="310" name="Grupo 309">
            <a:extLst>
              <a:ext uri="{FF2B5EF4-FFF2-40B4-BE49-F238E27FC236}">
                <a16:creationId xmlns:a16="http://schemas.microsoft.com/office/drawing/2014/main" id="{0396DA7F-C06B-40DA-AC47-0016DBE02E09}"/>
              </a:ext>
            </a:extLst>
          </p:cNvPr>
          <p:cNvGrpSpPr/>
          <p:nvPr/>
        </p:nvGrpSpPr>
        <p:grpSpPr>
          <a:xfrm>
            <a:off x="4472093" y="7182806"/>
            <a:ext cx="822960" cy="1087001"/>
            <a:chOff x="4219400" y="4412623"/>
            <a:chExt cx="822960" cy="1087001"/>
          </a:xfrm>
        </p:grpSpPr>
        <p:grpSp>
          <p:nvGrpSpPr>
            <p:cNvPr id="573" name="Group 81">
              <a:extLst>
                <a:ext uri="{FF2B5EF4-FFF2-40B4-BE49-F238E27FC236}">
                  <a16:creationId xmlns:a16="http://schemas.microsoft.com/office/drawing/2014/main" id="{F26BECF9-7C7D-469D-8C09-F5E0646B07B0}"/>
                </a:ext>
              </a:extLst>
            </p:cNvPr>
            <p:cNvGrpSpPr/>
            <p:nvPr/>
          </p:nvGrpSpPr>
          <p:grpSpPr>
            <a:xfrm>
              <a:off x="4219400" y="4412623"/>
              <a:ext cx="822960" cy="831898"/>
              <a:chOff x="666132" y="2524435"/>
              <a:chExt cx="1097280" cy="1109198"/>
            </a:xfrm>
            <a:effectLst/>
          </p:grpSpPr>
          <p:sp>
            <p:nvSpPr>
              <p:cNvPr id="575" name="Rounded Rectangle 82">
                <a:extLst>
                  <a:ext uri="{FF2B5EF4-FFF2-40B4-BE49-F238E27FC236}">
                    <a16:creationId xmlns:a16="http://schemas.microsoft.com/office/drawing/2014/main" id="{577B89AC-7105-4C1B-A68D-103FBF8E94CB}"/>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76" name="Group 83">
                <a:extLst>
                  <a:ext uri="{FF2B5EF4-FFF2-40B4-BE49-F238E27FC236}">
                    <a16:creationId xmlns:a16="http://schemas.microsoft.com/office/drawing/2014/main" id="{E8F9A44A-0622-48A6-81A5-0F7AD056F1E6}"/>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77" name="Oval 84">
                  <a:extLst>
                    <a:ext uri="{FF2B5EF4-FFF2-40B4-BE49-F238E27FC236}">
                      <a16:creationId xmlns:a16="http://schemas.microsoft.com/office/drawing/2014/main" id="{8875FCCC-5FD6-489A-928D-C2741BE4175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8" name="Oval 85">
                  <a:extLst>
                    <a:ext uri="{FF2B5EF4-FFF2-40B4-BE49-F238E27FC236}">
                      <a16:creationId xmlns:a16="http://schemas.microsoft.com/office/drawing/2014/main" id="{190AB1A3-26B0-4988-A138-C1D835C3D6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9" name="Oval 86">
                  <a:extLst>
                    <a:ext uri="{FF2B5EF4-FFF2-40B4-BE49-F238E27FC236}">
                      <a16:creationId xmlns:a16="http://schemas.microsoft.com/office/drawing/2014/main" id="{AAF2267B-C43C-43F8-A067-D2030EE7C8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0" name="Oval 87">
                  <a:extLst>
                    <a:ext uri="{FF2B5EF4-FFF2-40B4-BE49-F238E27FC236}">
                      <a16:creationId xmlns:a16="http://schemas.microsoft.com/office/drawing/2014/main" id="{BCB74CF9-616A-461A-B003-670C6705A13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74" name="TextBox 93">
              <a:extLst>
                <a:ext uri="{FF2B5EF4-FFF2-40B4-BE49-F238E27FC236}">
                  <a16:creationId xmlns:a16="http://schemas.microsoft.com/office/drawing/2014/main" id="{59FB1635-C64B-426D-BE7B-6B3A244DF9DE}"/>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11" name="Grupo 310">
            <a:extLst>
              <a:ext uri="{FF2B5EF4-FFF2-40B4-BE49-F238E27FC236}">
                <a16:creationId xmlns:a16="http://schemas.microsoft.com/office/drawing/2014/main" id="{9DE57907-4B4D-4860-8203-F8E5BB7E65BA}"/>
              </a:ext>
            </a:extLst>
          </p:cNvPr>
          <p:cNvGrpSpPr/>
          <p:nvPr/>
        </p:nvGrpSpPr>
        <p:grpSpPr>
          <a:xfrm>
            <a:off x="2867585" y="7182806"/>
            <a:ext cx="879293" cy="1061601"/>
            <a:chOff x="4219400" y="4412623"/>
            <a:chExt cx="879293" cy="1061601"/>
          </a:xfrm>
        </p:grpSpPr>
        <p:grpSp>
          <p:nvGrpSpPr>
            <p:cNvPr id="565" name="Group 81">
              <a:extLst>
                <a:ext uri="{FF2B5EF4-FFF2-40B4-BE49-F238E27FC236}">
                  <a16:creationId xmlns:a16="http://schemas.microsoft.com/office/drawing/2014/main" id="{8F4725CC-B58B-4342-90B6-F8CC0154D27F}"/>
                </a:ext>
              </a:extLst>
            </p:cNvPr>
            <p:cNvGrpSpPr/>
            <p:nvPr/>
          </p:nvGrpSpPr>
          <p:grpSpPr>
            <a:xfrm>
              <a:off x="4219400" y="4412623"/>
              <a:ext cx="822960" cy="831898"/>
              <a:chOff x="666132" y="2524435"/>
              <a:chExt cx="1097280" cy="1109198"/>
            </a:xfrm>
            <a:effectLst/>
          </p:grpSpPr>
          <p:sp>
            <p:nvSpPr>
              <p:cNvPr id="567" name="Rounded Rectangle 82">
                <a:extLst>
                  <a:ext uri="{FF2B5EF4-FFF2-40B4-BE49-F238E27FC236}">
                    <a16:creationId xmlns:a16="http://schemas.microsoft.com/office/drawing/2014/main" id="{7BDF1660-A8DB-456D-B33D-9909F405C775}"/>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68" name="Group 83">
                <a:extLst>
                  <a:ext uri="{FF2B5EF4-FFF2-40B4-BE49-F238E27FC236}">
                    <a16:creationId xmlns:a16="http://schemas.microsoft.com/office/drawing/2014/main" id="{27EA369B-260D-41DB-87BD-985BFCD4ED27}"/>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69" name="Oval 84">
                  <a:extLst>
                    <a:ext uri="{FF2B5EF4-FFF2-40B4-BE49-F238E27FC236}">
                      <a16:creationId xmlns:a16="http://schemas.microsoft.com/office/drawing/2014/main" id="{CD526D02-F877-4EFC-899B-D4E0E95A0E1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0" name="Oval 85">
                  <a:extLst>
                    <a:ext uri="{FF2B5EF4-FFF2-40B4-BE49-F238E27FC236}">
                      <a16:creationId xmlns:a16="http://schemas.microsoft.com/office/drawing/2014/main" id="{0492FC02-24AB-4D3A-A394-17D3EDEAD440}"/>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1" name="Oval 86">
                  <a:extLst>
                    <a:ext uri="{FF2B5EF4-FFF2-40B4-BE49-F238E27FC236}">
                      <a16:creationId xmlns:a16="http://schemas.microsoft.com/office/drawing/2014/main" id="{DF530A8B-4CF2-4016-8CDE-4EDD86C8EF2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2" name="Oval 87">
                  <a:extLst>
                    <a:ext uri="{FF2B5EF4-FFF2-40B4-BE49-F238E27FC236}">
                      <a16:creationId xmlns:a16="http://schemas.microsoft.com/office/drawing/2014/main" id="{7BB1D76E-9F55-4987-9BD8-10062236D901}"/>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66" name="TextBox 93">
              <a:extLst>
                <a:ext uri="{FF2B5EF4-FFF2-40B4-BE49-F238E27FC236}">
                  <a16:creationId xmlns:a16="http://schemas.microsoft.com/office/drawing/2014/main" id="{2E1EB791-11F3-4980-86D6-4B317F3A4D32}"/>
                </a:ext>
              </a:extLst>
            </p:cNvPr>
            <p:cNvSpPr txBox="1"/>
            <p:nvPr/>
          </p:nvSpPr>
          <p:spPr>
            <a:xfrm>
              <a:off x="4516482" y="5135670"/>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13" name="Grupo 312">
            <a:extLst>
              <a:ext uri="{FF2B5EF4-FFF2-40B4-BE49-F238E27FC236}">
                <a16:creationId xmlns:a16="http://schemas.microsoft.com/office/drawing/2014/main" id="{E4B32C93-ACF3-4849-B1FB-780BFB8DEB9F}"/>
              </a:ext>
            </a:extLst>
          </p:cNvPr>
          <p:cNvGrpSpPr/>
          <p:nvPr/>
        </p:nvGrpSpPr>
        <p:grpSpPr>
          <a:xfrm>
            <a:off x="6020268" y="7182806"/>
            <a:ext cx="1888914" cy="1095537"/>
            <a:chOff x="5527918" y="5318513"/>
            <a:chExt cx="1888914" cy="1095537"/>
          </a:xfrm>
        </p:grpSpPr>
        <p:sp>
          <p:nvSpPr>
            <p:cNvPr id="542" name="Rounded Rectangle 14">
              <a:extLst>
                <a:ext uri="{FF2B5EF4-FFF2-40B4-BE49-F238E27FC236}">
                  <a16:creationId xmlns:a16="http://schemas.microsoft.com/office/drawing/2014/main" id="{7A03548C-5CEE-4B95-8050-7490758467CF}"/>
                </a:ext>
              </a:extLst>
            </p:cNvPr>
            <p:cNvSpPr/>
            <p:nvPr/>
          </p:nvSpPr>
          <p:spPr>
            <a:xfrm>
              <a:off x="5527918" y="5346285"/>
              <a:ext cx="1714500" cy="801943"/>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43" name="Grupo 542">
              <a:extLst>
                <a:ext uri="{FF2B5EF4-FFF2-40B4-BE49-F238E27FC236}">
                  <a16:creationId xmlns:a16="http://schemas.microsoft.com/office/drawing/2014/main" id="{A4CBE01F-A802-4CD2-B3F2-EABA9B67E7C0}"/>
                </a:ext>
              </a:extLst>
            </p:cNvPr>
            <p:cNvGrpSpPr/>
            <p:nvPr/>
          </p:nvGrpSpPr>
          <p:grpSpPr>
            <a:xfrm>
              <a:off x="5592596" y="5318513"/>
              <a:ext cx="1824236" cy="1095537"/>
              <a:chOff x="5592596" y="5318513"/>
              <a:chExt cx="1824236" cy="1095537"/>
            </a:xfrm>
          </p:grpSpPr>
          <p:grpSp>
            <p:nvGrpSpPr>
              <p:cNvPr id="544" name="Group 15">
                <a:extLst>
                  <a:ext uri="{FF2B5EF4-FFF2-40B4-BE49-F238E27FC236}">
                    <a16:creationId xmlns:a16="http://schemas.microsoft.com/office/drawing/2014/main" id="{555D19CF-5663-41D9-9503-465D1C3C7D0F}"/>
                  </a:ext>
                </a:extLst>
              </p:cNvPr>
              <p:cNvGrpSpPr>
                <a:grpSpLocks noChangeAspect="1"/>
              </p:cNvGrpSpPr>
              <p:nvPr/>
            </p:nvGrpSpPr>
            <p:grpSpPr>
              <a:xfrm>
                <a:off x="5592596" y="5318513"/>
                <a:ext cx="1567115" cy="685800"/>
                <a:chOff x="5405487" y="2428974"/>
                <a:chExt cx="2140771" cy="936843"/>
              </a:xfrm>
              <a:solidFill>
                <a:srgbClr val="002060"/>
              </a:solidFill>
              <a:scene3d>
                <a:camera prst="isometricOffAxis1Top">
                  <a:rot lat="18664799" lon="19558760" rev="2510697"/>
                </a:camera>
                <a:lightRig rig="balanced" dir="t"/>
              </a:scene3d>
            </p:grpSpPr>
            <p:sp>
              <p:nvSpPr>
                <p:cNvPr id="546" name="Oval 16">
                  <a:extLst>
                    <a:ext uri="{FF2B5EF4-FFF2-40B4-BE49-F238E27FC236}">
                      <a16:creationId xmlns:a16="http://schemas.microsoft.com/office/drawing/2014/main" id="{44162294-2234-48BB-97E9-5BD2C460BC4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7" name="Oval 17">
                  <a:extLst>
                    <a:ext uri="{FF2B5EF4-FFF2-40B4-BE49-F238E27FC236}">
                      <a16:creationId xmlns:a16="http://schemas.microsoft.com/office/drawing/2014/main" id="{5F733C40-1387-475A-88C4-7CB52A40A3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8" name="Oval 18">
                  <a:extLst>
                    <a:ext uri="{FF2B5EF4-FFF2-40B4-BE49-F238E27FC236}">
                      <a16:creationId xmlns:a16="http://schemas.microsoft.com/office/drawing/2014/main" id="{1FC01892-E549-4360-BE94-27680E2107F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9" name="Oval 19">
                  <a:extLst>
                    <a:ext uri="{FF2B5EF4-FFF2-40B4-BE49-F238E27FC236}">
                      <a16:creationId xmlns:a16="http://schemas.microsoft.com/office/drawing/2014/main" id="{9E3F87EF-DCBC-4072-B63F-88551528258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0" name="Oval 20">
                  <a:extLst>
                    <a:ext uri="{FF2B5EF4-FFF2-40B4-BE49-F238E27FC236}">
                      <a16:creationId xmlns:a16="http://schemas.microsoft.com/office/drawing/2014/main" id="{A6ECC591-EBE2-4C40-8A0F-29C4DA630C5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1" name="Oval 21">
                  <a:extLst>
                    <a:ext uri="{FF2B5EF4-FFF2-40B4-BE49-F238E27FC236}">
                      <a16:creationId xmlns:a16="http://schemas.microsoft.com/office/drawing/2014/main" id="{70528FC9-A001-4292-A3FB-8575DD846757}"/>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2" name="Oval 22">
                  <a:extLst>
                    <a:ext uri="{FF2B5EF4-FFF2-40B4-BE49-F238E27FC236}">
                      <a16:creationId xmlns:a16="http://schemas.microsoft.com/office/drawing/2014/main" id="{F5362F72-C1E3-4D3D-AEDF-995E868F470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3" name="Oval 23">
                  <a:extLst>
                    <a:ext uri="{FF2B5EF4-FFF2-40B4-BE49-F238E27FC236}">
                      <a16:creationId xmlns:a16="http://schemas.microsoft.com/office/drawing/2014/main" id="{D2E9B2E8-C103-4E75-877B-B588C9FC0A19}"/>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45" name="TextBox 96">
                <a:extLst>
                  <a:ext uri="{FF2B5EF4-FFF2-40B4-BE49-F238E27FC236}">
                    <a16:creationId xmlns:a16="http://schemas.microsoft.com/office/drawing/2014/main" id="{9775E776-680B-4BA4-8CCE-57366E83CFB4}"/>
                  </a:ext>
                </a:extLst>
              </p:cNvPr>
              <p:cNvSpPr txBox="1"/>
              <p:nvPr/>
            </p:nvSpPr>
            <p:spPr>
              <a:xfrm>
                <a:off x="5715725" y="6075496"/>
                <a:ext cx="170110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Realimentación</a:t>
                </a:r>
              </a:p>
            </p:txBody>
          </p:sp>
        </p:grpSp>
      </p:grpSp>
      <p:grpSp>
        <p:nvGrpSpPr>
          <p:cNvPr id="314" name="Grupo 313">
            <a:extLst>
              <a:ext uri="{FF2B5EF4-FFF2-40B4-BE49-F238E27FC236}">
                <a16:creationId xmlns:a16="http://schemas.microsoft.com/office/drawing/2014/main" id="{D489328C-C060-4CEB-8CFD-2B87B39A86DD}"/>
              </a:ext>
            </a:extLst>
          </p:cNvPr>
          <p:cNvGrpSpPr/>
          <p:nvPr/>
        </p:nvGrpSpPr>
        <p:grpSpPr>
          <a:xfrm>
            <a:off x="9725785" y="6401354"/>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8634399" y="7182806"/>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4442484" y="2806663"/>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7" name="Grupo 316">
            <a:extLst>
              <a:ext uri="{FF2B5EF4-FFF2-40B4-BE49-F238E27FC236}">
                <a16:creationId xmlns:a16="http://schemas.microsoft.com/office/drawing/2014/main" id="{329E5354-07BE-4D78-99C7-1D6DE1D636C0}"/>
              </a:ext>
            </a:extLst>
          </p:cNvPr>
          <p:cNvGrpSpPr/>
          <p:nvPr/>
        </p:nvGrpSpPr>
        <p:grpSpPr>
          <a:xfrm>
            <a:off x="-2258877" y="5616835"/>
            <a:ext cx="1873193" cy="1075369"/>
            <a:chOff x="2123894" y="4284151"/>
            <a:chExt cx="1873193" cy="1075369"/>
          </a:xfrm>
        </p:grpSpPr>
        <p:grpSp>
          <p:nvGrpSpPr>
            <p:cNvPr id="498" name="Group 24">
              <a:extLst>
                <a:ext uri="{FF2B5EF4-FFF2-40B4-BE49-F238E27FC236}">
                  <a16:creationId xmlns:a16="http://schemas.microsoft.com/office/drawing/2014/main" id="{697676CF-934C-4BD3-8956-B252EE502AA9}"/>
                </a:ext>
              </a:extLst>
            </p:cNvPr>
            <p:cNvGrpSpPr/>
            <p:nvPr/>
          </p:nvGrpSpPr>
          <p:grpSpPr>
            <a:xfrm>
              <a:off x="2123894" y="4284151"/>
              <a:ext cx="1714500" cy="829715"/>
              <a:chOff x="5486400" y="3401806"/>
              <a:chExt cx="2286000" cy="1106287"/>
            </a:xfrm>
          </p:grpSpPr>
          <p:sp>
            <p:nvSpPr>
              <p:cNvPr id="500" name="Rounded Rectangle 14">
                <a:extLst>
                  <a:ext uri="{FF2B5EF4-FFF2-40B4-BE49-F238E27FC236}">
                    <a16:creationId xmlns:a16="http://schemas.microsoft.com/office/drawing/2014/main" id="{55680903-EAA3-472A-9FB5-94AD1AF4B3CD}"/>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01" name="Group 15">
                <a:extLst>
                  <a:ext uri="{FF2B5EF4-FFF2-40B4-BE49-F238E27FC236}">
                    <a16:creationId xmlns:a16="http://schemas.microsoft.com/office/drawing/2014/main" id="{7896783D-BC57-45B1-B7F0-BBCA881C34C6}"/>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502" name="Oval 16">
                  <a:extLst>
                    <a:ext uri="{FF2B5EF4-FFF2-40B4-BE49-F238E27FC236}">
                      <a16:creationId xmlns:a16="http://schemas.microsoft.com/office/drawing/2014/main" id="{C3BB6427-AAB8-47D0-AFE2-A8A63AD8654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3" name="Oval 17">
                  <a:extLst>
                    <a:ext uri="{FF2B5EF4-FFF2-40B4-BE49-F238E27FC236}">
                      <a16:creationId xmlns:a16="http://schemas.microsoft.com/office/drawing/2014/main" id="{5C64D195-31BD-42AF-8C5E-5E0BB4797C7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4" name="Oval 18">
                  <a:extLst>
                    <a:ext uri="{FF2B5EF4-FFF2-40B4-BE49-F238E27FC236}">
                      <a16:creationId xmlns:a16="http://schemas.microsoft.com/office/drawing/2014/main" id="{1956CE9C-B8E5-4392-976C-FE32F00ACE9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5" name="Oval 19">
                  <a:extLst>
                    <a:ext uri="{FF2B5EF4-FFF2-40B4-BE49-F238E27FC236}">
                      <a16:creationId xmlns:a16="http://schemas.microsoft.com/office/drawing/2014/main" id="{8D29390B-1DD1-46B5-BCF9-46103A49939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6" name="Oval 20">
                  <a:extLst>
                    <a:ext uri="{FF2B5EF4-FFF2-40B4-BE49-F238E27FC236}">
                      <a16:creationId xmlns:a16="http://schemas.microsoft.com/office/drawing/2014/main" id="{2CF37041-F7A9-4A20-BC46-455F21323B03}"/>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7" name="Oval 21">
                  <a:extLst>
                    <a:ext uri="{FF2B5EF4-FFF2-40B4-BE49-F238E27FC236}">
                      <a16:creationId xmlns:a16="http://schemas.microsoft.com/office/drawing/2014/main" id="{78EF10BF-93E3-4A36-B9AE-87D4348719B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8" name="Oval 22">
                  <a:extLst>
                    <a:ext uri="{FF2B5EF4-FFF2-40B4-BE49-F238E27FC236}">
                      <a16:creationId xmlns:a16="http://schemas.microsoft.com/office/drawing/2014/main" id="{C86BCEB7-51F1-4867-9310-9473B4B45EA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9" name="Oval 23">
                  <a:extLst>
                    <a:ext uri="{FF2B5EF4-FFF2-40B4-BE49-F238E27FC236}">
                      <a16:creationId xmlns:a16="http://schemas.microsoft.com/office/drawing/2014/main" id="{FDFBF7C5-E8C8-411E-9852-7489D5873C80}"/>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99" name="TextBox 96">
              <a:extLst>
                <a:ext uri="{FF2B5EF4-FFF2-40B4-BE49-F238E27FC236}">
                  <a16:creationId xmlns:a16="http://schemas.microsoft.com/office/drawing/2014/main" id="{01298E6C-8777-4C39-89FF-6201E7D9C55A}"/>
                </a:ext>
              </a:extLst>
            </p:cNvPr>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2892270" y="3210332"/>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355552" y="3624426"/>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20" name="Grupo 319">
            <a:extLst>
              <a:ext uri="{FF2B5EF4-FFF2-40B4-BE49-F238E27FC236}">
                <a16:creationId xmlns:a16="http://schemas.microsoft.com/office/drawing/2014/main" id="{09C257E0-60FF-481B-AEDA-A9BA2846D6DF}"/>
              </a:ext>
            </a:extLst>
          </p:cNvPr>
          <p:cNvGrpSpPr/>
          <p:nvPr/>
        </p:nvGrpSpPr>
        <p:grpSpPr>
          <a:xfrm>
            <a:off x="9725785" y="5637332"/>
            <a:ext cx="830715" cy="1060205"/>
            <a:chOff x="6368392" y="1036806"/>
            <a:chExt cx="830715" cy="1060205"/>
          </a:xfrm>
          <a:solidFill>
            <a:srgbClr val="990099"/>
          </a:solidFill>
        </p:grpSpPr>
        <p:grpSp>
          <p:nvGrpSpPr>
            <p:cNvPr id="466" name="Group 81">
              <a:extLst>
                <a:ext uri="{FF2B5EF4-FFF2-40B4-BE49-F238E27FC236}">
                  <a16:creationId xmlns:a16="http://schemas.microsoft.com/office/drawing/2014/main" id="{3CE70F42-5116-4251-88DD-7D55FE771957}"/>
                </a:ext>
              </a:extLst>
            </p:cNvPr>
            <p:cNvGrpSpPr/>
            <p:nvPr/>
          </p:nvGrpSpPr>
          <p:grpSpPr>
            <a:xfrm>
              <a:off x="6368392" y="1036806"/>
              <a:ext cx="822960" cy="829715"/>
              <a:chOff x="685800" y="2524435"/>
              <a:chExt cx="1097280" cy="1106287"/>
            </a:xfrm>
            <a:grpFill/>
            <a:effectLst/>
          </p:grpSpPr>
          <p:sp>
            <p:nvSpPr>
              <p:cNvPr id="468" name="Rounded Rectangle 82">
                <a:extLst>
                  <a:ext uri="{FF2B5EF4-FFF2-40B4-BE49-F238E27FC236}">
                    <a16:creationId xmlns:a16="http://schemas.microsoft.com/office/drawing/2014/main" id="{7A385E2A-54D6-40B4-86F9-3A903F80DF45}"/>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9" name="Group 83">
                <a:extLst>
                  <a:ext uri="{FF2B5EF4-FFF2-40B4-BE49-F238E27FC236}">
                    <a16:creationId xmlns:a16="http://schemas.microsoft.com/office/drawing/2014/main" id="{101923AE-E6E9-41CA-8BA0-4DF7978595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70" name="Oval 84">
                  <a:extLst>
                    <a:ext uri="{FF2B5EF4-FFF2-40B4-BE49-F238E27FC236}">
                      <a16:creationId xmlns:a16="http://schemas.microsoft.com/office/drawing/2014/main" id="{44DAFAA8-19B8-4AF6-A8D5-4D49DC73A8C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1" name="Oval 85">
                  <a:extLst>
                    <a:ext uri="{FF2B5EF4-FFF2-40B4-BE49-F238E27FC236}">
                      <a16:creationId xmlns:a16="http://schemas.microsoft.com/office/drawing/2014/main" id="{9B9EA1E9-5ADD-4A78-87A1-E7F65FAC59A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2" name="Oval 86">
                  <a:extLst>
                    <a:ext uri="{FF2B5EF4-FFF2-40B4-BE49-F238E27FC236}">
                      <a16:creationId xmlns:a16="http://schemas.microsoft.com/office/drawing/2014/main" id="{515E3E3C-7D04-408A-AD9F-2257403866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3" name="Oval 87">
                  <a:extLst>
                    <a:ext uri="{FF2B5EF4-FFF2-40B4-BE49-F238E27FC236}">
                      <a16:creationId xmlns:a16="http://schemas.microsoft.com/office/drawing/2014/main" id="{F52841A4-B4DB-4634-B9A6-3F8BB35D7E3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7" name="TextBox 93">
              <a:extLst>
                <a:ext uri="{FF2B5EF4-FFF2-40B4-BE49-F238E27FC236}">
                  <a16:creationId xmlns:a16="http://schemas.microsoft.com/office/drawing/2014/main" id="{333E24F1-13F8-4A2E-AD56-7E5B768A856C}"/>
                </a:ext>
              </a:extLst>
            </p:cNvPr>
            <p:cNvSpPr txBox="1"/>
            <p:nvPr/>
          </p:nvSpPr>
          <p:spPr>
            <a:xfrm>
              <a:off x="6673001" y="1758457"/>
              <a:ext cx="5261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Pro</a:t>
              </a:r>
            </a:p>
          </p:txBody>
        </p:sp>
      </p:grpSp>
      <p:grpSp>
        <p:nvGrpSpPr>
          <p:cNvPr id="321" name="Grupo 320">
            <a:extLst>
              <a:ext uri="{FF2B5EF4-FFF2-40B4-BE49-F238E27FC236}">
                <a16:creationId xmlns:a16="http://schemas.microsoft.com/office/drawing/2014/main" id="{7D7464B3-611D-4C3B-973B-243F5B291631}"/>
              </a:ext>
            </a:extLst>
          </p:cNvPr>
          <p:cNvGrpSpPr/>
          <p:nvPr/>
        </p:nvGrpSpPr>
        <p:grpSpPr>
          <a:xfrm>
            <a:off x="9725785" y="-643841"/>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2100184" y="167521"/>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9725785" y="-1461607"/>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2117953" y="2865888"/>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1383517" y="1988011"/>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2384947" y="2214387"/>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3337306" y="2180819"/>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2603728" y="2602719"/>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9725785" y="130926"/>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1" name="Grupo 340">
            <a:extLst>
              <a:ext uri="{FF2B5EF4-FFF2-40B4-BE49-F238E27FC236}">
                <a16:creationId xmlns:a16="http://schemas.microsoft.com/office/drawing/2014/main" id="{F1B6B0EA-EE37-444E-B5CF-9AE2DC69BC3B}"/>
              </a:ext>
            </a:extLst>
          </p:cNvPr>
          <p:cNvGrpSpPr/>
          <p:nvPr/>
        </p:nvGrpSpPr>
        <p:grpSpPr>
          <a:xfrm>
            <a:off x="-1383517" y="3802423"/>
            <a:ext cx="997833" cy="1070950"/>
            <a:chOff x="6368392" y="1036806"/>
            <a:chExt cx="997833" cy="1070950"/>
          </a:xfrm>
          <a:solidFill>
            <a:srgbClr val="FF0066"/>
          </a:solidFill>
        </p:grpSpPr>
        <p:grpSp>
          <p:nvGrpSpPr>
            <p:cNvPr id="372" name="Group 81">
              <a:extLst>
                <a:ext uri="{FF2B5EF4-FFF2-40B4-BE49-F238E27FC236}">
                  <a16:creationId xmlns:a16="http://schemas.microsoft.com/office/drawing/2014/main" id="{82D58E2D-EA97-431E-A9EE-D92D70094470}"/>
                </a:ext>
              </a:extLst>
            </p:cNvPr>
            <p:cNvGrpSpPr/>
            <p:nvPr/>
          </p:nvGrpSpPr>
          <p:grpSpPr>
            <a:xfrm>
              <a:off x="6368392" y="1036806"/>
              <a:ext cx="822960" cy="829715"/>
              <a:chOff x="685800" y="2524435"/>
              <a:chExt cx="1097280" cy="1106287"/>
            </a:xfrm>
            <a:grpFill/>
            <a:effectLst/>
          </p:grpSpPr>
          <p:sp>
            <p:nvSpPr>
              <p:cNvPr id="374" name="Rounded Rectangle 82">
                <a:extLst>
                  <a:ext uri="{FF2B5EF4-FFF2-40B4-BE49-F238E27FC236}">
                    <a16:creationId xmlns:a16="http://schemas.microsoft.com/office/drawing/2014/main" id="{586F4CB1-5DDD-4FA0-8DD2-B278FDE1098B}"/>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75" name="Group 83">
                <a:extLst>
                  <a:ext uri="{FF2B5EF4-FFF2-40B4-BE49-F238E27FC236}">
                    <a16:creationId xmlns:a16="http://schemas.microsoft.com/office/drawing/2014/main" id="{E6567533-9688-431E-BEBB-A612005D0F9E}"/>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76" name="Oval 84">
                  <a:extLst>
                    <a:ext uri="{FF2B5EF4-FFF2-40B4-BE49-F238E27FC236}">
                      <a16:creationId xmlns:a16="http://schemas.microsoft.com/office/drawing/2014/main" id="{86849880-D46A-4ACE-A1F3-C43FAEAEC3B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Oval 85">
                  <a:extLst>
                    <a:ext uri="{FF2B5EF4-FFF2-40B4-BE49-F238E27FC236}">
                      <a16:creationId xmlns:a16="http://schemas.microsoft.com/office/drawing/2014/main" id="{D1B9F7C0-5FE0-4662-84EF-A983D73CBD4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8" name="Oval 86">
                  <a:extLst>
                    <a:ext uri="{FF2B5EF4-FFF2-40B4-BE49-F238E27FC236}">
                      <a16:creationId xmlns:a16="http://schemas.microsoft.com/office/drawing/2014/main" id="{64FB324A-3E64-4357-BD73-87E42AD5FFE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9" name="Oval 87">
                  <a:extLst>
                    <a:ext uri="{FF2B5EF4-FFF2-40B4-BE49-F238E27FC236}">
                      <a16:creationId xmlns:a16="http://schemas.microsoft.com/office/drawing/2014/main" id="{43E10B56-575E-48EA-88E2-4A73080B866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73" name="TextBox 93">
              <a:extLst>
                <a:ext uri="{FF2B5EF4-FFF2-40B4-BE49-F238E27FC236}">
                  <a16:creationId xmlns:a16="http://schemas.microsoft.com/office/drawing/2014/main" id="{57D81266-8F9C-48B6-BF50-7856203EFF9D}"/>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2881541" y="1656657"/>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6768443" y="-1423890"/>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4" name="Grupo 343">
            <a:extLst>
              <a:ext uri="{FF2B5EF4-FFF2-40B4-BE49-F238E27FC236}">
                <a16:creationId xmlns:a16="http://schemas.microsoft.com/office/drawing/2014/main" id="{B1E3051F-E9D6-414F-BF33-347899469BB9}"/>
              </a:ext>
            </a:extLst>
          </p:cNvPr>
          <p:cNvGrpSpPr/>
          <p:nvPr/>
        </p:nvGrpSpPr>
        <p:grpSpPr>
          <a:xfrm>
            <a:off x="3741048" y="-1411253"/>
            <a:ext cx="948653" cy="1063595"/>
            <a:chOff x="987662" y="60059"/>
            <a:chExt cx="948653" cy="1063595"/>
          </a:xfrm>
        </p:grpSpPr>
        <p:grpSp>
          <p:nvGrpSpPr>
            <p:cNvPr id="345" name="Group 81">
              <a:extLst>
                <a:ext uri="{FF2B5EF4-FFF2-40B4-BE49-F238E27FC236}">
                  <a16:creationId xmlns:a16="http://schemas.microsoft.com/office/drawing/2014/main" id="{D2109A5B-E19A-4BC8-9B93-5B22EDC7919C}"/>
                </a:ext>
              </a:extLst>
            </p:cNvPr>
            <p:cNvGrpSpPr/>
            <p:nvPr/>
          </p:nvGrpSpPr>
          <p:grpSpPr>
            <a:xfrm>
              <a:off x="987662" y="60059"/>
              <a:ext cx="822960" cy="829714"/>
              <a:chOff x="685800" y="2524435"/>
              <a:chExt cx="1097280" cy="1106285"/>
            </a:xfrm>
            <a:solidFill>
              <a:schemeClr val="accent6"/>
            </a:solidFill>
            <a:effectLst/>
          </p:grpSpPr>
          <p:sp>
            <p:nvSpPr>
              <p:cNvPr id="347" name="Rounded Rectangle 82">
                <a:extLst>
                  <a:ext uri="{FF2B5EF4-FFF2-40B4-BE49-F238E27FC236}">
                    <a16:creationId xmlns:a16="http://schemas.microsoft.com/office/drawing/2014/main" id="{D6B68C34-AF3D-44C1-89E5-10F23ACF6B44}"/>
                  </a:ext>
                </a:extLst>
              </p:cNvPr>
              <p:cNvSpPr/>
              <p:nvPr/>
            </p:nvSpPr>
            <p:spPr>
              <a:xfrm>
                <a:off x="685800" y="2561463"/>
                <a:ext cx="1097280" cy="1069257"/>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48" name="Group 83">
                <a:extLst>
                  <a:ext uri="{FF2B5EF4-FFF2-40B4-BE49-F238E27FC236}">
                    <a16:creationId xmlns:a16="http://schemas.microsoft.com/office/drawing/2014/main" id="{72EC22E8-EB46-4458-99D4-37117826D577}"/>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49" name="Oval 84">
                  <a:extLst>
                    <a:ext uri="{FF2B5EF4-FFF2-40B4-BE49-F238E27FC236}">
                      <a16:creationId xmlns:a16="http://schemas.microsoft.com/office/drawing/2014/main" id="{0936E999-9C8F-4DBC-AE81-6B4106F0F6F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0" name="Oval 85">
                  <a:extLst>
                    <a:ext uri="{FF2B5EF4-FFF2-40B4-BE49-F238E27FC236}">
                      <a16:creationId xmlns:a16="http://schemas.microsoft.com/office/drawing/2014/main" id="{F2F4FF3A-A30C-4511-B2A0-B78490E90C5B}"/>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1" name="Oval 86">
                  <a:extLst>
                    <a:ext uri="{FF2B5EF4-FFF2-40B4-BE49-F238E27FC236}">
                      <a16:creationId xmlns:a16="http://schemas.microsoft.com/office/drawing/2014/main" id="{18BA13B1-0623-4F4B-88F8-E26B815B92D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2" name="Oval 87">
                  <a:extLst>
                    <a:ext uri="{FF2B5EF4-FFF2-40B4-BE49-F238E27FC236}">
                      <a16:creationId xmlns:a16="http://schemas.microsoft.com/office/drawing/2014/main" id="{EE55FA63-7D17-4D4D-B204-E4331D7CF11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46" name="TextBox 93">
              <a:extLst>
                <a:ext uri="{FF2B5EF4-FFF2-40B4-BE49-F238E27FC236}">
                  <a16:creationId xmlns:a16="http://schemas.microsoft.com/office/drawing/2014/main" id="{1D49008E-E4CA-438A-9274-7B36180E2201}"/>
                </a:ext>
              </a:extLst>
            </p:cNvPr>
            <p:cNvSpPr txBox="1"/>
            <p:nvPr/>
          </p:nvSpPr>
          <p:spPr>
            <a:xfrm>
              <a:off x="1216246" y="785100"/>
              <a:ext cx="72006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Mooc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6306" y="-1323188"/>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
        <p:nvSpPr>
          <p:cNvPr id="281" name="Triángulo isósceles 280">
            <a:extLst>
              <a:ext uri="{FF2B5EF4-FFF2-40B4-BE49-F238E27FC236}">
                <a16:creationId xmlns:a16="http://schemas.microsoft.com/office/drawing/2014/main" id="{24EF9711-DBF6-4110-A7E7-E2BE0D094E8F}"/>
              </a:ext>
              <a:ext uri="{C183D7F6-B498-43B3-948B-1728B52AA6E4}">
                <adec:decorative xmlns:adec="http://schemas.microsoft.com/office/drawing/2017/decorative" val="1"/>
              </a:ext>
            </a:extLst>
          </p:cNvPr>
          <p:cNvSpPr/>
          <p:nvPr/>
        </p:nvSpPr>
        <p:spPr>
          <a:xfrm flipV="1">
            <a:off x="138728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78776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Imagen 2" descr="Primera hoja de programa de estudios de lenguaje básico">
            <a:extLst>
              <a:ext uri="{FF2B5EF4-FFF2-40B4-BE49-F238E27FC236}">
                <a16:creationId xmlns:a16="http://schemas.microsoft.com/office/drawing/2014/main" id="{817A33FC-CE8F-4CE6-8424-32C70ACFF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0" y="0"/>
            <a:ext cx="6604000" cy="6858000"/>
          </a:xfrm>
          <a:prstGeom prst="rect">
            <a:avLst/>
          </a:prstGeom>
          <a:effectLst>
            <a:outerShdw blurRad="50800" dist="38100" dir="2700000" algn="tl" rotWithShape="0">
              <a:prstClr val="black">
                <a:alpha val="40000"/>
              </a:prstClr>
            </a:outerShdw>
          </a:effectLst>
        </p:spPr>
      </p:pic>
      <p:sp>
        <p:nvSpPr>
          <p:cNvPr id="13" name="Triángulo isósceles 12">
            <a:extLst>
              <a:ext uri="{FF2B5EF4-FFF2-40B4-BE49-F238E27FC236}">
                <a16:creationId xmlns:a16="http://schemas.microsoft.com/office/drawing/2014/main" id="{E86EA1BE-A0C4-42A3-BA9E-9D5E88FE491B}"/>
              </a:ext>
              <a:ext uri="{C183D7F6-B498-43B3-948B-1728B52AA6E4}">
                <adec:decorative xmlns:adec="http://schemas.microsoft.com/office/drawing/2017/decorative" val="1"/>
              </a:ext>
            </a:extLst>
          </p:cNvPr>
          <p:cNvSpPr/>
          <p:nvPr/>
        </p:nvSpPr>
        <p:spPr>
          <a:xfrm flipV="1">
            <a:off x="160796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2902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5" name="Triángulo isósceles 24">
            <a:extLst>
              <a:ext uri="{FF2B5EF4-FFF2-40B4-BE49-F238E27FC236}">
                <a16:creationId xmlns:a16="http://schemas.microsoft.com/office/drawing/2014/main" id="{40F806C8-0B30-44E8-B61F-EA10672C84EC}"/>
              </a:ext>
              <a:ext uri="{C183D7F6-B498-43B3-948B-1728B52AA6E4}">
                <adec:decorative xmlns:adec="http://schemas.microsoft.com/office/drawing/2017/decorative" val="1"/>
              </a:ext>
            </a:extLst>
          </p:cNvPr>
          <p:cNvSpPr/>
          <p:nvPr/>
        </p:nvSpPr>
        <p:spPr>
          <a:xfrm flipV="1">
            <a:off x="183753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14" name="Grupo 13" descr="Crecimiento de longitud de palabras en los 99 PE">
            <a:extLst>
              <a:ext uri="{FF2B5EF4-FFF2-40B4-BE49-F238E27FC236}">
                <a16:creationId xmlns:a16="http://schemas.microsoft.com/office/drawing/2014/main" id="{309EF6F0-277F-4A77-A048-72487D2C1DDD}"/>
              </a:ext>
            </a:extLst>
          </p:cNvPr>
          <p:cNvGrpSpPr/>
          <p:nvPr/>
        </p:nvGrpSpPr>
        <p:grpSpPr>
          <a:xfrm>
            <a:off x="4504" y="1172724"/>
            <a:ext cx="9134993" cy="4666790"/>
            <a:chOff x="4504" y="1095605"/>
            <a:chExt cx="9134993" cy="4666790"/>
          </a:xfrm>
          <a:effectLst>
            <a:outerShdw blurRad="50800" dist="38100" dir="2700000" algn="tl" rotWithShape="0">
              <a:prstClr val="black">
                <a:alpha val="40000"/>
              </a:prstClr>
            </a:outerShdw>
          </a:effectLst>
        </p:grpSpPr>
        <p:pic>
          <p:nvPicPr>
            <p:cNvPr id="6" name="Imagen 5" descr="Gráfica de crecimiento palabras 99 PE">
              <a:extLst>
                <a:ext uri="{FF2B5EF4-FFF2-40B4-BE49-F238E27FC236}">
                  <a16:creationId xmlns:a16="http://schemas.microsoft.com/office/drawing/2014/main" id="{4279A53E-E610-4C20-9969-9B5AE3766B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4" y="1095605"/>
              <a:ext cx="9134993" cy="4666790"/>
            </a:xfrm>
            <a:prstGeom prst="rect">
              <a:avLst/>
            </a:prstGeom>
          </p:spPr>
        </p:pic>
        <p:sp>
          <p:nvSpPr>
            <p:cNvPr id="3" name="Rectángulo 2">
              <a:extLst>
                <a:ext uri="{FF2B5EF4-FFF2-40B4-BE49-F238E27FC236}">
                  <a16:creationId xmlns:a16="http://schemas.microsoft.com/office/drawing/2014/main" id="{B43B738A-732B-42E6-B30C-5B0258450642}"/>
                </a:ext>
              </a:extLst>
            </p:cNvPr>
            <p:cNvSpPr/>
            <p:nvPr/>
          </p:nvSpPr>
          <p:spPr>
            <a:xfrm>
              <a:off x="5965371" y="1314046"/>
              <a:ext cx="2379255" cy="621715"/>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a:extLst>
                <a:ext uri="{FF2B5EF4-FFF2-40B4-BE49-F238E27FC236}">
                  <a16:creationId xmlns:a16="http://schemas.microsoft.com/office/drawing/2014/main" id="{3F36BA5B-03F8-4ED5-A599-9D865D6B99F8}"/>
                </a:ext>
              </a:extLst>
            </p:cNvPr>
            <p:cNvSpPr/>
            <p:nvPr/>
          </p:nvSpPr>
          <p:spPr>
            <a:xfrm>
              <a:off x="484561" y="3752082"/>
              <a:ext cx="1474867" cy="621715"/>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Rectángulo 10">
              <a:extLst>
                <a:ext uri="{FF2B5EF4-FFF2-40B4-BE49-F238E27FC236}">
                  <a16:creationId xmlns:a16="http://schemas.microsoft.com/office/drawing/2014/main" id="{5D409809-EF31-477E-888D-CDC35F35DB94}"/>
                </a:ext>
              </a:extLst>
            </p:cNvPr>
            <p:cNvSpPr/>
            <p:nvPr/>
          </p:nvSpPr>
          <p:spPr>
            <a:xfrm>
              <a:off x="3834566" y="3565293"/>
              <a:ext cx="1474867" cy="621715"/>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11">
              <a:extLst>
                <a:ext uri="{FF2B5EF4-FFF2-40B4-BE49-F238E27FC236}">
                  <a16:creationId xmlns:a16="http://schemas.microsoft.com/office/drawing/2014/main" id="{4ACB0CE7-B8E2-4988-90E9-195E2514048B}"/>
                </a:ext>
              </a:extLst>
            </p:cNvPr>
            <p:cNvSpPr/>
            <p:nvPr/>
          </p:nvSpPr>
          <p:spPr>
            <a:xfrm>
              <a:off x="484561" y="1373722"/>
              <a:ext cx="3350005" cy="621715"/>
            </a:xfrm>
            <a:prstGeom prst="rect">
              <a:avLst/>
            </a:prstGeom>
            <a:solidFill>
              <a:srgbClr val="F2F2F2"/>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sp>
        <p:nvSpPr>
          <p:cNvPr id="2" name="CuadroTexto 1">
            <a:extLst>
              <a:ext uri="{FF2B5EF4-FFF2-40B4-BE49-F238E27FC236}">
                <a16:creationId xmlns:a16="http://schemas.microsoft.com/office/drawing/2014/main" id="{20EA0226-5BF2-4F47-AADD-B3874F48A067}"/>
              </a:ext>
            </a:extLst>
          </p:cNvPr>
          <p:cNvSpPr txBox="1"/>
          <p:nvPr/>
        </p:nvSpPr>
        <p:spPr>
          <a:xfrm flipH="1">
            <a:off x="321490" y="5839514"/>
            <a:ext cx="1637938" cy="461665"/>
          </a:xfrm>
          <a:prstGeom prst="rect">
            <a:avLst/>
          </a:prstGeom>
          <a:noFill/>
        </p:spPr>
        <p:txBody>
          <a:bodyPr wrap="square" rtlCol="0">
            <a:spAutoFit/>
          </a:bodyPr>
          <a:lstStyle/>
          <a:p>
            <a:r>
              <a:rPr lang="es-MX" sz="2400" b="1" dirty="0">
                <a:solidFill>
                  <a:schemeClr val="bg1"/>
                </a:solidFill>
                <a:latin typeface="Arial" panose="020B0604020202020204" pitchFamily="34" charset="0"/>
                <a:cs typeface="Arial" panose="020B0604020202020204" pitchFamily="34" charset="0"/>
              </a:rPr>
              <a:t>Ética</a:t>
            </a:r>
            <a:endParaRPr lang="es-MX" b="1" dirty="0">
              <a:solidFill>
                <a:schemeClr val="bg1"/>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2CB87129-D167-42DF-B7FC-A7063EE56C4A}"/>
              </a:ext>
            </a:extLst>
          </p:cNvPr>
          <p:cNvSpPr txBox="1"/>
          <p:nvPr/>
        </p:nvSpPr>
        <p:spPr>
          <a:xfrm flipH="1">
            <a:off x="5711109" y="720218"/>
            <a:ext cx="3294742" cy="461665"/>
          </a:xfrm>
          <a:prstGeom prst="rect">
            <a:avLst/>
          </a:prstGeom>
          <a:noFill/>
        </p:spPr>
        <p:txBody>
          <a:bodyPr wrap="square" rtlCol="0">
            <a:spAutoFit/>
          </a:bodyPr>
          <a:lstStyle/>
          <a:p>
            <a:pPr algn="r"/>
            <a:r>
              <a:rPr lang="es-MX" sz="2400" b="1" dirty="0">
                <a:solidFill>
                  <a:schemeClr val="bg1"/>
                </a:solidFill>
                <a:latin typeface="Arial" panose="020B0604020202020204" pitchFamily="34" charset="0"/>
                <a:cs typeface="Arial" panose="020B0604020202020204" pitchFamily="34" charset="0"/>
              </a:rPr>
              <a:t>Lógica simbólica</a:t>
            </a:r>
            <a:endParaRPr lang="es-MX" b="1" dirty="0">
              <a:solidFill>
                <a:schemeClr val="bg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D8E91E09-88C9-4C43-9CEA-084743006DAE}"/>
              </a:ext>
            </a:extLst>
          </p:cNvPr>
          <p:cNvSpPr txBox="1"/>
          <p:nvPr/>
        </p:nvSpPr>
        <p:spPr>
          <a:xfrm flipH="1">
            <a:off x="321490" y="130626"/>
            <a:ext cx="5057795" cy="461665"/>
          </a:xfrm>
          <a:prstGeom prst="rect">
            <a:avLst/>
          </a:prstGeom>
          <a:noFill/>
        </p:spPr>
        <p:txBody>
          <a:bodyPr wrap="square" rtlCol="0">
            <a:spAutoFit/>
          </a:bodyPr>
          <a:lstStyle/>
          <a:p>
            <a:r>
              <a:rPr lang="es-MX" sz="2400" b="1" dirty="0">
                <a:solidFill>
                  <a:schemeClr val="bg1"/>
                </a:solidFill>
                <a:latin typeface="Arial" panose="020B0604020202020204" pitchFamily="34" charset="0"/>
                <a:cs typeface="Arial" panose="020B0604020202020204" pitchFamily="34" charset="0"/>
              </a:rPr>
              <a:t>Longitud del objetivo general</a:t>
            </a:r>
            <a:endParaRPr lang="es-MX" b="1" dirty="0">
              <a:solidFill>
                <a:schemeClr val="bg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5D3BA505-90B1-4AAA-9CB8-4EBAC8DEDA4D}"/>
              </a:ext>
            </a:extLst>
          </p:cNvPr>
          <p:cNvSpPr txBox="1"/>
          <p:nvPr/>
        </p:nvSpPr>
        <p:spPr>
          <a:xfrm flipH="1">
            <a:off x="521625" y="3647440"/>
            <a:ext cx="2358100" cy="830997"/>
          </a:xfrm>
          <a:prstGeom prst="rect">
            <a:avLst/>
          </a:prstGeom>
          <a:noFill/>
        </p:spPr>
        <p:txBody>
          <a:bodyPr wrap="square" rtlCol="0">
            <a:spAutoFit/>
          </a:bodyPr>
          <a:lstStyle/>
          <a:p>
            <a:r>
              <a:rPr lang="es-MX" sz="2400" b="1" dirty="0">
                <a:solidFill>
                  <a:srgbClr val="1F4E79"/>
                </a:solidFill>
                <a:latin typeface="Arial" panose="020B0604020202020204" pitchFamily="34" charset="0"/>
                <a:cs typeface="Arial" panose="020B0604020202020204" pitchFamily="34" charset="0"/>
              </a:rPr>
              <a:t>10 </a:t>
            </a:r>
            <a:r>
              <a:rPr lang="es-MX" sz="2000" b="1" dirty="0">
                <a:solidFill>
                  <a:srgbClr val="1F4E79"/>
                </a:solidFill>
                <a:latin typeface="Arial" panose="020B0604020202020204" pitchFamily="34" charset="0"/>
                <a:cs typeface="Arial" panose="020B0604020202020204" pitchFamily="34" charset="0"/>
              </a:rPr>
              <a:t>palabras</a:t>
            </a:r>
            <a:endParaRPr lang="es-MX" sz="2400" b="1" dirty="0">
              <a:solidFill>
                <a:srgbClr val="1F4E79"/>
              </a:solidFill>
              <a:latin typeface="Arial" panose="020B0604020202020204" pitchFamily="34" charset="0"/>
              <a:cs typeface="Arial" panose="020B0604020202020204" pitchFamily="34" charset="0"/>
            </a:endParaRPr>
          </a:p>
          <a:p>
            <a:r>
              <a:rPr lang="es-MX" sz="2400" b="1" dirty="0">
                <a:solidFill>
                  <a:srgbClr val="1F4E79"/>
                </a:solidFill>
                <a:latin typeface="Arial" panose="020B0604020202020204" pitchFamily="34" charset="0"/>
                <a:cs typeface="Arial" panose="020B0604020202020204" pitchFamily="34" charset="0"/>
              </a:rPr>
              <a:t>62 </a:t>
            </a:r>
            <a:r>
              <a:rPr lang="es-MX" sz="2000" b="1" dirty="0">
                <a:solidFill>
                  <a:srgbClr val="1F4E79"/>
                </a:solidFill>
                <a:latin typeface="Arial" panose="020B0604020202020204" pitchFamily="34" charset="0"/>
                <a:cs typeface="Arial" panose="020B0604020202020204" pitchFamily="34" charset="0"/>
              </a:rPr>
              <a:t>caracteres</a:t>
            </a:r>
            <a:endParaRPr lang="es-MX" b="1" dirty="0">
              <a:solidFill>
                <a:srgbClr val="1F4E79"/>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D2CFDE75-589D-4B75-BAC8-F20EAB773F23}"/>
              </a:ext>
            </a:extLst>
          </p:cNvPr>
          <p:cNvSpPr txBox="1"/>
          <p:nvPr/>
        </p:nvSpPr>
        <p:spPr>
          <a:xfrm flipH="1">
            <a:off x="6706688" y="1279547"/>
            <a:ext cx="1637938" cy="830997"/>
          </a:xfrm>
          <a:prstGeom prst="rect">
            <a:avLst/>
          </a:prstGeom>
          <a:noFill/>
        </p:spPr>
        <p:txBody>
          <a:bodyPr wrap="square" rtlCol="0">
            <a:spAutoFit/>
          </a:bodyPr>
          <a:lstStyle/>
          <a:p>
            <a:pPr algn="r"/>
            <a:r>
              <a:rPr lang="es-MX" sz="2400" b="1" dirty="0">
                <a:solidFill>
                  <a:srgbClr val="1F4E79"/>
                </a:solidFill>
                <a:latin typeface="Arial" panose="020B0604020202020204" pitchFamily="34" charset="0"/>
                <a:cs typeface="Arial" panose="020B0604020202020204" pitchFamily="34" charset="0"/>
              </a:rPr>
              <a:t>82 p</a:t>
            </a:r>
          </a:p>
          <a:p>
            <a:pPr algn="r"/>
            <a:r>
              <a:rPr lang="es-MX" sz="2400" b="1" dirty="0">
                <a:solidFill>
                  <a:srgbClr val="1F4E79"/>
                </a:solidFill>
                <a:latin typeface="Arial" panose="020B0604020202020204" pitchFamily="34" charset="0"/>
                <a:cs typeface="Arial" panose="020B0604020202020204" pitchFamily="34" charset="0"/>
              </a:rPr>
              <a:t>580 c</a:t>
            </a:r>
            <a:endParaRPr lang="es-MX" b="1" dirty="0">
              <a:solidFill>
                <a:srgbClr val="1F4E79"/>
              </a:solidFill>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E8EE27D-8751-460B-BB75-07B04ED309D2}"/>
              </a:ext>
            </a:extLst>
          </p:cNvPr>
          <p:cNvSpPr txBox="1"/>
          <p:nvPr/>
        </p:nvSpPr>
        <p:spPr>
          <a:xfrm flipH="1">
            <a:off x="3834566" y="3356011"/>
            <a:ext cx="1637938" cy="830997"/>
          </a:xfrm>
          <a:prstGeom prst="rect">
            <a:avLst/>
          </a:prstGeom>
          <a:noFill/>
        </p:spPr>
        <p:txBody>
          <a:bodyPr wrap="square" rtlCol="0">
            <a:spAutoFit/>
          </a:bodyPr>
          <a:lstStyle/>
          <a:p>
            <a:pPr algn="ctr"/>
            <a:r>
              <a:rPr lang="es-MX" sz="2400" b="1" dirty="0">
                <a:solidFill>
                  <a:srgbClr val="1F4E79"/>
                </a:solidFill>
                <a:latin typeface="Arial" panose="020B0604020202020204" pitchFamily="34" charset="0"/>
                <a:cs typeface="Arial" panose="020B0604020202020204" pitchFamily="34" charset="0"/>
              </a:rPr>
              <a:t>25 p</a:t>
            </a:r>
          </a:p>
          <a:p>
            <a:pPr algn="ctr"/>
            <a:r>
              <a:rPr lang="es-MX" sz="2400" b="1" dirty="0">
                <a:solidFill>
                  <a:srgbClr val="1F4E79"/>
                </a:solidFill>
                <a:latin typeface="Arial" panose="020B0604020202020204" pitchFamily="34" charset="0"/>
                <a:cs typeface="Arial" panose="020B0604020202020204" pitchFamily="34" charset="0"/>
              </a:rPr>
              <a:t>171 c</a:t>
            </a:r>
            <a:endParaRPr lang="es-MX" b="1" dirty="0">
              <a:solidFill>
                <a:srgbClr val="1F4E7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2524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5" name="Triángulo isósceles 14">
            <a:extLst>
              <a:ext uri="{FF2B5EF4-FFF2-40B4-BE49-F238E27FC236}">
                <a16:creationId xmlns:a16="http://schemas.microsoft.com/office/drawing/2014/main" id="{B2C072A6-2FC5-43C8-9DE2-C0C0423E51F2}"/>
              </a:ext>
              <a:ext uri="{C183D7F6-B498-43B3-948B-1728B52AA6E4}">
                <adec:decorative xmlns:adec="http://schemas.microsoft.com/office/drawing/2017/decorative" val="1"/>
              </a:ext>
            </a:extLst>
          </p:cNvPr>
          <p:cNvSpPr/>
          <p:nvPr/>
        </p:nvSpPr>
        <p:spPr>
          <a:xfrm flipV="1">
            <a:off x="20671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ACF1F4DF-C896-4F3F-B1DD-69F0D7BD72A6}"/>
              </a:ext>
            </a:extLst>
          </p:cNvPr>
          <p:cNvSpPr/>
          <p:nvPr/>
        </p:nvSpPr>
        <p:spPr>
          <a:xfrm>
            <a:off x="790575" y="375405"/>
            <a:ext cx="7562850" cy="6161430"/>
          </a:xfrm>
          <a:prstGeom prst="rect">
            <a:avLst/>
          </a:prstGeom>
        </p:spPr>
        <p:txBody>
          <a:bodyPr wrap="square">
            <a:spAutoFit/>
          </a:bodyPr>
          <a:lstStyle/>
          <a:p>
            <a:pPr>
              <a:lnSpc>
                <a:spcPct val="107000"/>
              </a:lnSpc>
              <a:spcAft>
                <a:spcPts val="800"/>
              </a:spcAft>
            </a:pPr>
            <a:r>
              <a:rPr lang="es-MX" sz="4800" b="1" dirty="0">
                <a:solidFill>
                  <a:schemeClr val="bg1"/>
                </a:solidFill>
                <a:latin typeface="Arial" panose="020B0604020202020204" pitchFamily="34" charset="0"/>
                <a:ea typeface="Calibri" panose="020F0502020204030204" pitchFamily="34" charset="0"/>
                <a:cs typeface="Times New Roman" panose="02020603050405020304" pitchFamily="18" charset="0"/>
              </a:rPr>
              <a:t>10</a:t>
            </a:r>
            <a:endPar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Definir y distinguir los conceptos de ética, moral y </a:t>
            </a:r>
            <a:r>
              <a:rPr lang="es-MX" sz="1400">
                <a:solidFill>
                  <a:schemeClr val="bg1"/>
                </a:solidFill>
                <a:latin typeface="Arial" panose="020B0604020202020204" pitchFamily="34" charset="0"/>
                <a:ea typeface="Calibri" panose="020F0502020204030204" pitchFamily="34" charset="0"/>
                <a:cs typeface="Times New Roman" panose="02020603050405020304" pitchFamily="18" charset="0"/>
              </a:rPr>
              <a:t>libertad. </a:t>
            </a:r>
            <a:endPar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s-MX" sz="4800" b="1" dirty="0">
                <a:solidFill>
                  <a:schemeClr val="bg1"/>
                </a:solidFill>
                <a:latin typeface="Arial" panose="020B0604020202020204" pitchFamily="34" charset="0"/>
                <a:ea typeface="Calibri" panose="020F0502020204030204" pitchFamily="34" charset="0"/>
                <a:cs typeface="Times New Roman" panose="02020603050405020304" pitchFamily="18" charset="0"/>
              </a:rPr>
              <a:t>25</a:t>
            </a:r>
            <a:endPar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Establecer nuevas estrategias de diseño que producen soluciones específicas a distintos problemas de comunicación gráfica que se presenten en el posicionamiento de una entidad organizativa.</a:t>
            </a:r>
          </a:p>
          <a:p>
            <a:pPr>
              <a:lnSpc>
                <a:spcPct val="107000"/>
              </a:lnSpc>
              <a:spcAft>
                <a:spcPts val="800"/>
              </a:spcAft>
            </a:pPr>
            <a:r>
              <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s-MX" sz="4800" b="1" dirty="0">
                <a:solidFill>
                  <a:schemeClr val="bg1"/>
                </a:solidFill>
                <a:latin typeface="Arial" panose="020B0604020202020204" pitchFamily="34" charset="0"/>
                <a:ea typeface="Calibri" panose="020F0502020204030204" pitchFamily="34" charset="0"/>
                <a:cs typeface="Times New Roman" panose="02020603050405020304" pitchFamily="18" charset="0"/>
              </a:rPr>
              <a:t>82</a:t>
            </a:r>
            <a:endPar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De aplicar los principios básicos de la lógica simbólica y su relación filosófica orientados al razonamiento lógico y al razonamiento verbal como habilidades de pensamiento, abarcando sus propiedades, sus tipos, categorías y operaciones conceptuales como disciplina formal. Se incluyen los elementos que conforman este lenguaje con el que se llevarán a cabo las operaciones y métodos de sistematización proposicional, que permitan utilizar los conceptos como herramienta de ordenamiento mental y como lenguaje para planear, analizar y enfocar adecuadamente los problemas de Diseño.</a:t>
            </a:r>
          </a:p>
        </p:txBody>
      </p:sp>
    </p:spTree>
    <p:extLst>
      <p:ext uri="{BB962C8B-B14F-4D97-AF65-F5344CB8AC3E}">
        <p14:creationId xmlns:p14="http://schemas.microsoft.com/office/powerpoint/2010/main" val="232831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2060">
                <a:alpha val="85000"/>
              </a:srgbClr>
            </a:gs>
            <a:gs pos="58000">
              <a:srgbClr val="002060">
                <a:alpha val="50000"/>
              </a:srgbClr>
            </a:gs>
            <a:gs pos="100000">
              <a:srgbClr val="00206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4" name="Triángulo isósceles 13">
            <a:extLst>
              <a:ext uri="{FF2B5EF4-FFF2-40B4-BE49-F238E27FC236}">
                <a16:creationId xmlns:a16="http://schemas.microsoft.com/office/drawing/2014/main" id="{539B55A9-AE1D-439A-B088-FA89E77E3D58}"/>
              </a:ext>
              <a:ext uri="{C183D7F6-B498-43B3-948B-1728B52AA6E4}">
                <adec:decorative xmlns:adec="http://schemas.microsoft.com/office/drawing/2017/decorative" val="1"/>
              </a:ext>
            </a:extLst>
          </p:cNvPr>
          <p:cNvSpPr/>
          <p:nvPr/>
        </p:nvSpPr>
        <p:spPr>
          <a:xfrm flipV="1">
            <a:off x="229667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descr="Tabla de contenidos 99 PE">
            <a:extLst>
              <a:ext uri="{FF2B5EF4-FFF2-40B4-BE49-F238E27FC236}">
                <a16:creationId xmlns:a16="http://schemas.microsoft.com/office/drawing/2014/main" id="{C75499D8-5976-4891-A431-A234591ABE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2" y="1112841"/>
            <a:ext cx="9092437" cy="5112000"/>
          </a:xfrm>
          <a:prstGeom prst="rect">
            <a:avLst/>
          </a:prstGeom>
          <a:effectLst>
            <a:outerShdw blurRad="50800" dist="38100" dir="2700000" algn="tl" rotWithShape="0">
              <a:prstClr val="black">
                <a:alpha val="40000"/>
              </a:prstClr>
            </a:outerShdw>
          </a:effectLst>
        </p:spPr>
      </p:pic>
      <p:sp>
        <p:nvSpPr>
          <p:cNvPr id="8" name="Bocadillo: rectángulo 7">
            <a:extLst>
              <a:ext uri="{FF2B5EF4-FFF2-40B4-BE49-F238E27FC236}">
                <a16:creationId xmlns:a16="http://schemas.microsoft.com/office/drawing/2014/main" id="{232C2153-3711-42DA-9479-66EDE3208CBA}"/>
              </a:ext>
            </a:extLst>
          </p:cNvPr>
          <p:cNvSpPr/>
          <p:nvPr/>
        </p:nvSpPr>
        <p:spPr>
          <a:xfrm>
            <a:off x="4136203" y="5031516"/>
            <a:ext cx="1584000" cy="1188000"/>
          </a:xfrm>
          <a:prstGeom prst="wedgeRectCallout">
            <a:avLst>
              <a:gd name="adj1" fmla="val 20601"/>
              <a:gd name="adj2" fmla="val -88815"/>
            </a:avLst>
          </a:prstGeom>
          <a:solidFill>
            <a:srgbClr val="C00000">
              <a:alpha val="7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es-MX" sz="1600" b="1" dirty="0">
                <a:latin typeface="Arial" panose="020B0604020202020204" pitchFamily="34" charset="0"/>
                <a:cs typeface="Arial" panose="020B0604020202020204" pitchFamily="34" charset="0"/>
              </a:rPr>
              <a:t>CONTENIDOS</a:t>
            </a:r>
            <a:br>
              <a:rPr lang="es-MX" sz="22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1:52</a:t>
            </a:r>
          </a:p>
        </p:txBody>
      </p:sp>
      <p:sp>
        <p:nvSpPr>
          <p:cNvPr id="9" name="Bocadillo: rectángulo 8">
            <a:extLst>
              <a:ext uri="{FF2B5EF4-FFF2-40B4-BE49-F238E27FC236}">
                <a16:creationId xmlns:a16="http://schemas.microsoft.com/office/drawing/2014/main" id="{56D307FE-A0E7-4CBA-ABC6-AEB03D95A0F2}"/>
              </a:ext>
            </a:extLst>
          </p:cNvPr>
          <p:cNvSpPr/>
          <p:nvPr/>
        </p:nvSpPr>
        <p:spPr>
          <a:xfrm>
            <a:off x="4899660" y="2579316"/>
            <a:ext cx="1944000" cy="1152000"/>
          </a:xfrm>
          <a:prstGeom prst="wedgeRectCallout">
            <a:avLst>
              <a:gd name="adj1" fmla="val 20601"/>
              <a:gd name="adj2" fmla="val -88815"/>
            </a:avLst>
          </a:prstGeom>
          <a:solidFill>
            <a:srgbClr val="C00000">
              <a:alpha val="7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es-MX" sz="1600" b="1" dirty="0">
                <a:latin typeface="Arial" panose="020B0604020202020204" pitchFamily="34" charset="0"/>
                <a:cs typeface="Arial" panose="020B0604020202020204" pitchFamily="34" charset="0"/>
              </a:rPr>
              <a:t>CONDUCCIÓN</a:t>
            </a:r>
          </a:p>
          <a:p>
            <a:pPr algn="ctr"/>
            <a:r>
              <a:rPr lang="es-MX" sz="1600" b="1" dirty="0">
                <a:latin typeface="Arial" panose="020B0604020202020204" pitchFamily="34" charset="0"/>
                <a:cs typeface="Arial" panose="020B0604020202020204" pitchFamily="34" charset="0"/>
              </a:rPr>
              <a:t>Proporción</a:t>
            </a:r>
            <a:r>
              <a:rPr lang="es-MX" sz="2200" b="1" dirty="0">
                <a:latin typeface="Arial" panose="020B0604020202020204" pitchFamily="34" charset="0"/>
                <a:cs typeface="Arial" panose="020B0604020202020204" pitchFamily="34" charset="0"/>
              </a:rPr>
              <a:t> 1:23</a:t>
            </a:r>
          </a:p>
        </p:txBody>
      </p:sp>
      <p:sp>
        <p:nvSpPr>
          <p:cNvPr id="10" name="Bocadillo: rectángulo 9">
            <a:extLst>
              <a:ext uri="{FF2B5EF4-FFF2-40B4-BE49-F238E27FC236}">
                <a16:creationId xmlns:a16="http://schemas.microsoft.com/office/drawing/2014/main" id="{231949AF-B495-4731-97E5-5E1CC24C1CE7}"/>
              </a:ext>
            </a:extLst>
          </p:cNvPr>
          <p:cNvSpPr/>
          <p:nvPr/>
        </p:nvSpPr>
        <p:spPr>
          <a:xfrm>
            <a:off x="6480111" y="5031516"/>
            <a:ext cx="1548000" cy="1188000"/>
          </a:xfrm>
          <a:prstGeom prst="wedgeRectCallout">
            <a:avLst>
              <a:gd name="adj1" fmla="val 20601"/>
              <a:gd name="adj2" fmla="val -88815"/>
            </a:avLst>
          </a:prstGeom>
          <a:solidFill>
            <a:srgbClr val="C00000">
              <a:alpha val="7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ctr"/>
          <a:lstStyle/>
          <a:p>
            <a:pPr algn="ctr"/>
            <a:r>
              <a:rPr lang="es-MX" sz="1600" b="1" dirty="0">
                <a:latin typeface="Arial" panose="020B0604020202020204" pitchFamily="34" charset="0"/>
                <a:cs typeface="Arial" panose="020B0604020202020204" pitchFamily="34" charset="0"/>
              </a:rPr>
              <a:t>EVALUACIÓN</a:t>
            </a:r>
            <a:br>
              <a:rPr lang="es-MX" sz="2200" b="1" dirty="0">
                <a:latin typeface="Arial" panose="020B0604020202020204" pitchFamily="34" charset="0"/>
                <a:cs typeface="Arial" panose="020B0604020202020204" pitchFamily="34" charset="0"/>
              </a:rPr>
            </a:br>
            <a:r>
              <a:rPr lang="es-MX" sz="2200" b="1" dirty="0">
                <a:latin typeface="Arial" panose="020B0604020202020204" pitchFamily="34" charset="0"/>
                <a:cs typeface="Arial" panose="020B0604020202020204" pitchFamily="34" charset="0"/>
              </a:rPr>
              <a:t>1:16</a:t>
            </a:r>
          </a:p>
        </p:txBody>
      </p:sp>
      <p:sp>
        <p:nvSpPr>
          <p:cNvPr id="11" name="Bocadillo: rectángulo 10">
            <a:extLst>
              <a:ext uri="{FF2B5EF4-FFF2-40B4-BE49-F238E27FC236}">
                <a16:creationId xmlns:a16="http://schemas.microsoft.com/office/drawing/2014/main" id="{537BD79B-FA24-4B2D-BCE2-F6BF0A95084B}"/>
              </a:ext>
            </a:extLst>
          </p:cNvPr>
          <p:cNvSpPr/>
          <p:nvPr/>
        </p:nvSpPr>
        <p:spPr>
          <a:xfrm>
            <a:off x="7730123" y="2579316"/>
            <a:ext cx="1224000" cy="1152000"/>
          </a:xfrm>
          <a:prstGeom prst="wedgeRectCallout">
            <a:avLst>
              <a:gd name="adj1" fmla="val 20601"/>
              <a:gd name="adj2" fmla="val -88815"/>
            </a:avLst>
          </a:prstGeom>
          <a:solidFill>
            <a:srgbClr val="C00000">
              <a:alpha val="7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ctr"/>
            <a:r>
              <a:rPr lang="es-MX" sz="1600" b="1" dirty="0">
                <a:latin typeface="Arial" panose="020B0604020202020204" pitchFamily="34" charset="0"/>
                <a:cs typeface="Arial" panose="020B0604020202020204" pitchFamily="34" charset="0"/>
              </a:rPr>
              <a:t>BIBLIOG</a:t>
            </a:r>
            <a:r>
              <a:rPr lang="es-MX" sz="2200" b="1" dirty="0">
                <a:latin typeface="Arial" panose="020B0604020202020204" pitchFamily="34" charset="0"/>
                <a:cs typeface="Arial" panose="020B0604020202020204" pitchFamily="34" charset="0"/>
              </a:rPr>
              <a:t> 1:111</a:t>
            </a:r>
          </a:p>
        </p:txBody>
      </p:sp>
      <p:sp>
        <p:nvSpPr>
          <p:cNvPr id="12" name="CuadroTexto 11">
            <a:extLst>
              <a:ext uri="{FF2B5EF4-FFF2-40B4-BE49-F238E27FC236}">
                <a16:creationId xmlns:a16="http://schemas.microsoft.com/office/drawing/2014/main" id="{42C6F187-23DF-4687-97D7-83EF735FC623}"/>
              </a:ext>
            </a:extLst>
          </p:cNvPr>
          <p:cNvSpPr txBox="1"/>
          <p:nvPr/>
        </p:nvSpPr>
        <p:spPr>
          <a:xfrm flipH="1">
            <a:off x="-2" y="278907"/>
            <a:ext cx="9118220" cy="461665"/>
          </a:xfrm>
          <a:prstGeom prst="rect">
            <a:avLst/>
          </a:prstGeom>
          <a:noFill/>
        </p:spPr>
        <p:txBody>
          <a:bodyPr wrap="square" rtlCol="0">
            <a:spAutoFit/>
          </a:bodyPr>
          <a:lstStyle/>
          <a:p>
            <a:pPr algn="ctr"/>
            <a:r>
              <a:rPr lang="es-MX" sz="2400" b="1" dirty="0">
                <a:solidFill>
                  <a:schemeClr val="bg1"/>
                </a:solidFill>
                <a:latin typeface="Arial" panose="020B0604020202020204" pitchFamily="34" charset="0"/>
                <a:cs typeface="Arial" panose="020B0604020202020204" pitchFamily="34" charset="0"/>
              </a:rPr>
              <a:t>Variaciones en el resto de los campos</a:t>
            </a:r>
            <a:endParaRPr lang="es-MX"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378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50"/>
                                        <p:tgtEl>
                                          <p:spTgt spid="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50"/>
                                        <p:tgtEl>
                                          <p:spTgt spid="10"/>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7" name="Triángulo isósceles 6">
            <a:extLst>
              <a:ext uri="{FF2B5EF4-FFF2-40B4-BE49-F238E27FC236}">
                <a16:creationId xmlns:a16="http://schemas.microsoft.com/office/drawing/2014/main" id="{91FE6019-9AAD-4A3D-A163-CD3C95EA8964}"/>
              </a:ext>
              <a:ext uri="{C183D7F6-B498-43B3-948B-1728B52AA6E4}">
                <adec:decorative xmlns:adec="http://schemas.microsoft.com/office/drawing/2017/decorative" val="1"/>
              </a:ext>
            </a:extLst>
          </p:cNvPr>
          <p:cNvSpPr/>
          <p:nvPr/>
        </p:nvSpPr>
        <p:spPr>
          <a:xfrm flipV="1">
            <a:off x="2526243"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F02E5239-E684-4D7F-9914-A9F0DD9622B7}"/>
              </a:ext>
            </a:extLst>
          </p:cNvPr>
          <p:cNvSpPr txBox="1"/>
          <p:nvPr/>
        </p:nvSpPr>
        <p:spPr>
          <a:xfrm>
            <a:off x="612000" y="452051"/>
            <a:ext cx="7919997" cy="461665"/>
          </a:xfrm>
          <a:prstGeom prst="rect">
            <a:avLst/>
          </a:prstGeom>
          <a:noFill/>
        </p:spPr>
        <p:txBody>
          <a:bodyPr wrap="square" rtlCol="0">
            <a:spAutoFit/>
          </a:bodyPr>
          <a:lstStyle/>
          <a:p>
            <a:pPr algn="ctr"/>
            <a:r>
              <a:rPr lang="es-MX" sz="2400" dirty="0">
                <a:solidFill>
                  <a:schemeClr val="bg1"/>
                </a:solidFill>
                <a:latin typeface="Arial Black" panose="020B0A04020102020204" pitchFamily="34" charset="0"/>
              </a:rPr>
              <a:t>Taxonomía de Bloom para la </a:t>
            </a:r>
            <a:r>
              <a:rPr lang="es-MX" sz="2400" dirty="0">
                <a:solidFill>
                  <a:srgbClr val="FFFF00"/>
                </a:solidFill>
                <a:latin typeface="Arial Black" panose="020B0A04020102020204" pitchFamily="34" charset="0"/>
              </a:rPr>
              <a:t>era digital</a:t>
            </a:r>
          </a:p>
        </p:txBody>
      </p:sp>
      <p:pic>
        <p:nvPicPr>
          <p:cNvPr id="3" name="Imagen 2" descr="Pieza Taxonomía Bloom">
            <a:extLst>
              <a:ext uri="{FF2B5EF4-FFF2-40B4-BE49-F238E27FC236}">
                <a16:creationId xmlns:a16="http://schemas.microsoft.com/office/drawing/2014/main" id="{A13518A0-A9A3-45C9-9E51-2547B3D6E85E}"/>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9144000" y="2816476"/>
            <a:ext cx="2150481" cy="4041524"/>
          </a:xfrm>
          <a:prstGeom prst="rect">
            <a:avLst/>
          </a:prstGeom>
        </p:spPr>
      </p:pic>
      <p:pic>
        <p:nvPicPr>
          <p:cNvPr id="6" name="Imagen 5" descr="Piezas Taxonomía Bloom">
            <a:extLst>
              <a:ext uri="{FF2B5EF4-FFF2-40B4-BE49-F238E27FC236}">
                <a16:creationId xmlns:a16="http://schemas.microsoft.com/office/drawing/2014/main" id="{16A9E518-E1EE-47C9-80BA-4E7958322217}"/>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tretch>
            <a:fillRect/>
          </a:stretch>
        </p:blipFill>
        <p:spPr>
          <a:xfrm>
            <a:off x="-2150482" y="-2855411"/>
            <a:ext cx="2150481" cy="4052386"/>
          </a:xfrm>
          <a:prstGeom prst="rect">
            <a:avLst/>
          </a:prstGeom>
        </p:spPr>
      </p:pic>
      <p:pic>
        <p:nvPicPr>
          <p:cNvPr id="8" name="Imagen 7" descr="Pieza Taxonomía Bloom">
            <a:extLst>
              <a:ext uri="{FF2B5EF4-FFF2-40B4-BE49-F238E27FC236}">
                <a16:creationId xmlns:a16="http://schemas.microsoft.com/office/drawing/2014/main" id="{E1300E6B-F99D-4F49-A045-F6761CA065CD}"/>
              </a:ext>
            </a:extLst>
          </p:cNvPr>
          <p:cNvPicPr>
            <a:picLocks noChangeAspect="1"/>
          </p:cNvPicPr>
          <p:nvPr/>
        </p:nvPicPr>
        <p:blipFill>
          <a:blip r:embed="rId7">
            <a:extLst>
              <a:ext uri="{BEBA8EAE-BF5A-486C-A8C5-ECC9F3942E4B}">
                <a14:imgProps xmlns:a14="http://schemas.microsoft.com/office/drawing/2010/main">
                  <a14:imgLayer r:embed="rId8">
                    <a14:imgEffect>
                      <a14:artisticGlass/>
                    </a14:imgEffect>
                  </a14:imgLayer>
                </a14:imgProps>
              </a:ext>
              <a:ext uri="{28A0092B-C50C-407E-A947-70E740481C1C}">
                <a14:useLocalDpi xmlns:a14="http://schemas.microsoft.com/office/drawing/2010/main" val="0"/>
              </a:ext>
            </a:extLst>
          </a:blip>
          <a:stretch>
            <a:fillRect/>
          </a:stretch>
        </p:blipFill>
        <p:spPr>
          <a:xfrm>
            <a:off x="-2150482" y="3429000"/>
            <a:ext cx="2150482" cy="3434019"/>
          </a:xfrm>
          <a:prstGeom prst="rect">
            <a:avLst/>
          </a:prstGeom>
        </p:spPr>
      </p:pic>
    </p:spTree>
    <p:extLst>
      <p:ext uri="{BB962C8B-B14F-4D97-AF65-F5344CB8AC3E}">
        <p14:creationId xmlns:p14="http://schemas.microsoft.com/office/powerpoint/2010/main" val="3046114825"/>
      </p:ext>
    </p:extLst>
  </p:cSld>
  <p:clrMapOvr>
    <a:masterClrMapping/>
  </p:clrMapOvr>
  <mc:AlternateContent xmlns:mc="http://schemas.openxmlformats.org/markup-compatibility/2006" xmlns:p159="http://schemas.microsoft.com/office/powerpoint/2015/09/main">
    <mc:Choice Requires="p159">
      <p:transition spd="slow" advClick="0" advTm="0">
        <p159:morph option="byObject"/>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7" name="Triángulo isósceles 6">
            <a:extLst>
              <a:ext uri="{FF2B5EF4-FFF2-40B4-BE49-F238E27FC236}">
                <a16:creationId xmlns:a16="http://schemas.microsoft.com/office/drawing/2014/main" id="{4BA3A2AA-E84B-4E33-B35A-66BA8E263865}"/>
              </a:ext>
              <a:ext uri="{C183D7F6-B498-43B3-948B-1728B52AA6E4}">
                <adec:decorative xmlns:adec="http://schemas.microsoft.com/office/drawing/2017/decorative" val="1"/>
              </a:ext>
            </a:extLst>
          </p:cNvPr>
          <p:cNvSpPr/>
          <p:nvPr/>
        </p:nvSpPr>
        <p:spPr>
          <a:xfrm flipV="1">
            <a:off x="2529875"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F02E5239-E684-4D7F-9914-A9F0DD9622B7}"/>
              </a:ext>
            </a:extLst>
          </p:cNvPr>
          <p:cNvSpPr txBox="1"/>
          <p:nvPr/>
        </p:nvSpPr>
        <p:spPr>
          <a:xfrm>
            <a:off x="612000" y="452051"/>
            <a:ext cx="7919997" cy="461665"/>
          </a:xfrm>
          <a:prstGeom prst="rect">
            <a:avLst/>
          </a:prstGeom>
          <a:noFill/>
        </p:spPr>
        <p:txBody>
          <a:bodyPr wrap="square" rtlCol="0">
            <a:spAutoFit/>
          </a:bodyPr>
          <a:lstStyle/>
          <a:p>
            <a:pPr algn="ctr"/>
            <a:r>
              <a:rPr lang="es-MX" sz="2400" dirty="0">
                <a:solidFill>
                  <a:schemeClr val="bg1"/>
                </a:solidFill>
                <a:latin typeface="Arial Black" panose="020B0A04020102020204" pitchFamily="34" charset="0"/>
              </a:rPr>
              <a:t>Taxonomía de Bloom para la </a:t>
            </a:r>
            <a:r>
              <a:rPr lang="es-MX" sz="2400" dirty="0">
                <a:solidFill>
                  <a:srgbClr val="FFFF00"/>
                </a:solidFill>
                <a:latin typeface="Arial Black" panose="020B0A04020102020204" pitchFamily="34" charset="0"/>
              </a:rPr>
              <a:t>era digital</a:t>
            </a:r>
          </a:p>
        </p:txBody>
      </p:sp>
      <p:pic>
        <p:nvPicPr>
          <p:cNvPr id="3" name="Imagen 2" descr="Pieza Taxonomía en su lugar">
            <a:extLst>
              <a:ext uri="{FF2B5EF4-FFF2-40B4-BE49-F238E27FC236}">
                <a16:creationId xmlns:a16="http://schemas.microsoft.com/office/drawing/2014/main" id="{A13518A0-A9A3-45C9-9E51-2547B3D6E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98" y="1218733"/>
            <a:ext cx="2630047" cy="4942800"/>
          </a:xfrm>
          <a:prstGeom prst="rect">
            <a:avLst/>
          </a:prstGeom>
        </p:spPr>
      </p:pic>
      <p:pic>
        <p:nvPicPr>
          <p:cNvPr id="6" name="Imagen 5" descr="Taxonomía completa">
            <a:extLst>
              <a:ext uri="{FF2B5EF4-FFF2-40B4-BE49-F238E27FC236}">
                <a16:creationId xmlns:a16="http://schemas.microsoft.com/office/drawing/2014/main" id="{16A9E518-E1EE-47C9-80BA-4E79583222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9610" y="1218733"/>
            <a:ext cx="2622997" cy="4942800"/>
          </a:xfrm>
          <a:prstGeom prst="rect">
            <a:avLst/>
          </a:prstGeom>
        </p:spPr>
      </p:pic>
      <p:pic>
        <p:nvPicPr>
          <p:cNvPr id="8" name="Imagen 7" descr="Pieza Taxonomía en su lugar">
            <a:extLst>
              <a:ext uri="{FF2B5EF4-FFF2-40B4-BE49-F238E27FC236}">
                <a16:creationId xmlns:a16="http://schemas.microsoft.com/office/drawing/2014/main" id="{E1300E6B-F99D-4F49-A045-F6761CA065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4172" y="1218733"/>
            <a:ext cx="2644151" cy="4942800"/>
          </a:xfrm>
          <a:prstGeom prst="rect">
            <a:avLst/>
          </a:prstGeom>
        </p:spPr>
      </p:pic>
    </p:spTree>
    <p:extLst>
      <p:ext uri="{BB962C8B-B14F-4D97-AF65-F5344CB8AC3E}">
        <p14:creationId xmlns:p14="http://schemas.microsoft.com/office/powerpoint/2010/main" val="29485452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7" name="Triángulo isósceles 6">
            <a:extLst>
              <a:ext uri="{FF2B5EF4-FFF2-40B4-BE49-F238E27FC236}">
                <a16:creationId xmlns:a16="http://schemas.microsoft.com/office/drawing/2014/main" id="{1E91E4A6-7534-41B4-838C-F039B88598A9}"/>
              </a:ext>
              <a:ext uri="{C183D7F6-B498-43B3-948B-1728B52AA6E4}">
                <adec:decorative xmlns:adec="http://schemas.microsoft.com/office/drawing/2017/decorative" val="1"/>
              </a:ext>
            </a:extLst>
          </p:cNvPr>
          <p:cNvSpPr/>
          <p:nvPr/>
        </p:nvSpPr>
        <p:spPr>
          <a:xfrm flipV="1">
            <a:off x="2758985"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F02E5239-E684-4D7F-9914-A9F0DD9622B7}"/>
              </a:ext>
            </a:extLst>
          </p:cNvPr>
          <p:cNvSpPr txBox="1"/>
          <p:nvPr/>
        </p:nvSpPr>
        <p:spPr>
          <a:xfrm>
            <a:off x="612000" y="452051"/>
            <a:ext cx="7919997" cy="461665"/>
          </a:xfrm>
          <a:prstGeom prst="rect">
            <a:avLst/>
          </a:prstGeom>
          <a:noFill/>
        </p:spPr>
        <p:txBody>
          <a:bodyPr wrap="square" rtlCol="0">
            <a:spAutoFit/>
          </a:bodyPr>
          <a:lstStyle/>
          <a:p>
            <a:pPr algn="ctr"/>
            <a:r>
              <a:rPr lang="es-MX" sz="2400" dirty="0">
                <a:solidFill>
                  <a:schemeClr val="bg1"/>
                </a:solidFill>
                <a:latin typeface="Arial Black" panose="020B0A04020102020204" pitchFamily="34" charset="0"/>
              </a:rPr>
              <a:t>Taxonomía de Bloom para la </a:t>
            </a:r>
            <a:r>
              <a:rPr lang="es-MX" sz="2400" dirty="0">
                <a:solidFill>
                  <a:srgbClr val="FFFF00"/>
                </a:solidFill>
                <a:latin typeface="Arial Black" panose="020B0A04020102020204" pitchFamily="34" charset="0"/>
              </a:rPr>
              <a:t>era digital</a:t>
            </a:r>
          </a:p>
        </p:txBody>
      </p:sp>
      <p:pic>
        <p:nvPicPr>
          <p:cNvPr id="3" name="Imagen 2" descr="Pieza Taxonomía Bloom">
            <a:extLst>
              <a:ext uri="{FF2B5EF4-FFF2-40B4-BE49-F238E27FC236}">
                <a16:creationId xmlns:a16="http://schemas.microsoft.com/office/drawing/2014/main" id="{A13518A0-A9A3-45C9-9E51-2547B3D6E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575223" y="4555924"/>
            <a:ext cx="194754" cy="4942800"/>
          </a:xfrm>
          <a:prstGeom prst="rect">
            <a:avLst/>
          </a:prstGeom>
        </p:spPr>
      </p:pic>
      <p:pic>
        <p:nvPicPr>
          <p:cNvPr id="6" name="Imagen 5" descr="Pieza Taxonomía Bloom">
            <a:extLst>
              <a:ext uri="{FF2B5EF4-FFF2-40B4-BE49-F238E27FC236}">
                <a16:creationId xmlns:a16="http://schemas.microsoft.com/office/drawing/2014/main" id="{16A9E518-E1EE-47C9-80BA-4E79583222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460901" y="5456501"/>
            <a:ext cx="2622997" cy="180001"/>
          </a:xfrm>
          <a:prstGeom prst="rect">
            <a:avLst/>
          </a:prstGeom>
        </p:spPr>
      </p:pic>
      <p:pic>
        <p:nvPicPr>
          <p:cNvPr id="8" name="Imagen 7" descr="Pieza Taxonomía Bloom">
            <a:extLst>
              <a:ext uri="{FF2B5EF4-FFF2-40B4-BE49-F238E27FC236}">
                <a16:creationId xmlns:a16="http://schemas.microsoft.com/office/drawing/2014/main" id="{E1300E6B-F99D-4F49-A045-F6761CA065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236561" y="-907439"/>
            <a:ext cx="461667" cy="1353211"/>
          </a:xfrm>
          <a:prstGeom prst="rect">
            <a:avLst/>
          </a:prstGeom>
        </p:spPr>
      </p:pic>
    </p:spTree>
    <p:extLst>
      <p:ext uri="{BB962C8B-B14F-4D97-AF65-F5344CB8AC3E}">
        <p14:creationId xmlns:p14="http://schemas.microsoft.com/office/powerpoint/2010/main" val="42712363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5" name="Imagen 4" descr="Primera página LB modificada">
            <a:extLst>
              <a:ext uri="{FF2B5EF4-FFF2-40B4-BE49-F238E27FC236}">
                <a16:creationId xmlns:a16="http://schemas.microsoft.com/office/drawing/2014/main" id="{847A6A26-B8A4-4112-85AE-5C85DBE87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000" y="8308"/>
            <a:ext cx="6588000" cy="6841385"/>
          </a:xfrm>
          <a:prstGeom prst="rect">
            <a:avLst/>
          </a:prstGeom>
        </p:spPr>
      </p:pic>
      <p:pic>
        <p:nvPicPr>
          <p:cNvPr id="3" name="Imagen 2" descr="Zoom palabras clave">
            <a:extLst>
              <a:ext uri="{FF2B5EF4-FFF2-40B4-BE49-F238E27FC236}">
                <a16:creationId xmlns:a16="http://schemas.microsoft.com/office/drawing/2014/main" id="{95E1D8DB-91BC-460B-8DBD-19D4AA14CB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 y="2281894"/>
            <a:ext cx="9108000" cy="475418"/>
          </a:xfrm>
          <a:prstGeom prst="rect">
            <a:avLst/>
          </a:prstGeom>
          <a:ln>
            <a:solidFill>
              <a:schemeClr val="tx1"/>
            </a:solidFill>
          </a:ln>
          <a:effectLst>
            <a:outerShdw blurRad="50800" dist="38100" dir="2700000" algn="tl" rotWithShape="0">
              <a:prstClr val="black">
                <a:alpha val="40000"/>
              </a:prstClr>
            </a:outerShdw>
          </a:effectLst>
        </p:spPr>
      </p:pic>
      <p:pic>
        <p:nvPicPr>
          <p:cNvPr id="7" name="Imagen 6" descr="Zoom objetivo general">
            <a:extLst>
              <a:ext uri="{FF2B5EF4-FFF2-40B4-BE49-F238E27FC236}">
                <a16:creationId xmlns:a16="http://schemas.microsoft.com/office/drawing/2014/main" id="{8FDB5868-BAB2-47AB-94C9-8C7B6398CD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7149" y="2822718"/>
            <a:ext cx="4648849" cy="1152686"/>
          </a:xfrm>
          <a:prstGeom prst="rect">
            <a:avLst/>
          </a:prstGeom>
          <a:ln>
            <a:solidFill>
              <a:schemeClr val="tx1"/>
            </a:solidFill>
          </a:ln>
          <a:effectLst>
            <a:outerShdw blurRad="50800" dist="38100" dir="2700000" algn="tl" rotWithShape="0">
              <a:prstClr val="black">
                <a:alpha val="40000"/>
              </a:prstClr>
            </a:outerShdw>
          </a:effectLst>
        </p:spPr>
      </p:pic>
      <p:pic>
        <p:nvPicPr>
          <p:cNvPr id="9" name="Imagen 8" descr="Zoom objetivos parciales">
            <a:extLst>
              <a:ext uri="{FF2B5EF4-FFF2-40B4-BE49-F238E27FC236}">
                <a16:creationId xmlns:a16="http://schemas.microsoft.com/office/drawing/2014/main" id="{BAEBE2BC-6B20-4BBC-B824-46D8D07836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002" y="3390247"/>
            <a:ext cx="3172268" cy="3162741"/>
          </a:xfrm>
          <a:prstGeom prst="rect">
            <a:avLst/>
          </a:prstGeom>
          <a:ln>
            <a:solidFill>
              <a:schemeClr val="tx1"/>
            </a:solidFill>
          </a:ln>
          <a:effectLst>
            <a:outerShdw blurRad="50800" dist="38100" dir="2700000" algn="tl" rotWithShape="0">
              <a:prstClr val="black">
                <a:alpha val="40000"/>
              </a:prstClr>
            </a:outerShdw>
          </a:effectLst>
        </p:spPr>
      </p:pic>
      <p:sp>
        <p:nvSpPr>
          <p:cNvPr id="10" name="Triángulo isósceles 9">
            <a:extLst>
              <a:ext uri="{FF2B5EF4-FFF2-40B4-BE49-F238E27FC236}">
                <a16:creationId xmlns:a16="http://schemas.microsoft.com/office/drawing/2014/main" id="{637A9174-26A9-4F57-AB4A-FE53102FBA7B}"/>
              </a:ext>
              <a:ext uri="{C183D7F6-B498-43B3-948B-1728B52AA6E4}">
                <adec:decorative xmlns:adec="http://schemas.microsoft.com/office/drawing/2017/decorative" val="1"/>
              </a:ext>
            </a:extLst>
          </p:cNvPr>
          <p:cNvSpPr/>
          <p:nvPr/>
        </p:nvSpPr>
        <p:spPr>
          <a:xfrm flipV="1">
            <a:off x="298538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7048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1+#ppt_w/2"/>
                                          </p:val>
                                        </p:tav>
                                        <p:tav tm="100000">
                                          <p:val>
                                            <p:strVal val="#ppt_x"/>
                                          </p:val>
                                        </p:tav>
                                      </p:tavLst>
                                    </p:anim>
                                    <p:anim calcmode="lin" valueType="num">
                                      <p:cBhvr additive="base">
                                        <p:cTn id="13" dur="2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1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0-#ppt_w/2"/>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60000"/>
                <a:lumOff val="40000"/>
              </a:schemeClr>
            </a:gs>
            <a:gs pos="18000">
              <a:schemeClr val="tx2">
                <a:lumMod val="70000"/>
                <a:lumOff val="30000"/>
              </a:schemeClr>
            </a:gs>
            <a:gs pos="99000">
              <a:srgbClr val="002060"/>
            </a:gs>
          </a:gsLst>
          <a:path path="circle">
            <a:fillToRect l="100000" t="100000"/>
          </a:path>
        </a:gradFill>
        <a:effectLst/>
      </p:bgPr>
    </p:bg>
    <p:spTree>
      <p:nvGrpSpPr>
        <p:cNvPr id="1" name=""/>
        <p:cNvGrpSpPr/>
        <p:nvPr/>
      </p:nvGrpSpPr>
      <p:grpSpPr>
        <a:xfrm>
          <a:off x="0" y="0"/>
          <a:ext cx="0" cy="0"/>
          <a:chOff x="0" y="0"/>
          <a:chExt cx="0" cy="0"/>
        </a:xfrm>
      </p:grpSpPr>
      <p:sp>
        <p:nvSpPr>
          <p:cNvPr id="7" name="Triángulo isósceles 6">
            <a:extLst>
              <a:ext uri="{FF2B5EF4-FFF2-40B4-BE49-F238E27FC236}">
                <a16:creationId xmlns:a16="http://schemas.microsoft.com/office/drawing/2014/main" id="{1E91E4A6-7534-41B4-838C-F039B88598A9}"/>
              </a:ext>
              <a:ext uri="{C183D7F6-B498-43B3-948B-1728B52AA6E4}">
                <adec:decorative xmlns:adec="http://schemas.microsoft.com/office/drawing/2017/decorative" val="1"/>
              </a:ext>
            </a:extLst>
          </p:cNvPr>
          <p:cNvSpPr/>
          <p:nvPr/>
        </p:nvSpPr>
        <p:spPr>
          <a:xfrm flipV="1">
            <a:off x="321301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CuadroTexto 15">
            <a:extLst>
              <a:ext uri="{FF2B5EF4-FFF2-40B4-BE49-F238E27FC236}">
                <a16:creationId xmlns:a16="http://schemas.microsoft.com/office/drawing/2014/main" id="{F02E5239-E684-4D7F-9914-A9F0DD9622B7}"/>
              </a:ext>
            </a:extLst>
          </p:cNvPr>
          <p:cNvSpPr txBox="1"/>
          <p:nvPr/>
        </p:nvSpPr>
        <p:spPr>
          <a:xfrm>
            <a:off x="612000" y="452051"/>
            <a:ext cx="7919997" cy="461665"/>
          </a:xfrm>
          <a:prstGeom prst="rect">
            <a:avLst/>
          </a:prstGeom>
          <a:noFill/>
        </p:spPr>
        <p:txBody>
          <a:bodyPr wrap="square" rtlCol="0">
            <a:spAutoFit/>
          </a:bodyPr>
          <a:lstStyle/>
          <a:p>
            <a:pPr algn="ctr"/>
            <a:r>
              <a:rPr lang="es-MX" sz="2400" dirty="0">
                <a:solidFill>
                  <a:schemeClr val="bg1"/>
                </a:solidFill>
                <a:latin typeface="Arial Black" panose="020B0A04020102020204" pitchFamily="34" charset="0"/>
              </a:rPr>
              <a:t>Verbos en Taxonomía de Bloom </a:t>
            </a:r>
            <a:r>
              <a:rPr lang="es-MX" sz="2400" dirty="0">
                <a:solidFill>
                  <a:srgbClr val="FFFF00"/>
                </a:solidFill>
                <a:latin typeface="Arial Black" panose="020B0A04020102020204" pitchFamily="34" charset="0"/>
              </a:rPr>
              <a:t>digital</a:t>
            </a:r>
          </a:p>
        </p:txBody>
      </p:sp>
      <p:sp>
        <p:nvSpPr>
          <p:cNvPr id="21" name="CuadroTexto 20">
            <a:extLst>
              <a:ext uri="{FF2B5EF4-FFF2-40B4-BE49-F238E27FC236}">
                <a16:creationId xmlns:a16="http://schemas.microsoft.com/office/drawing/2014/main" id="{25987E06-87C5-4005-809B-FB49DFE35F40}"/>
              </a:ext>
            </a:extLst>
          </p:cNvPr>
          <p:cNvSpPr txBox="1"/>
          <p:nvPr/>
        </p:nvSpPr>
        <p:spPr>
          <a:xfrm>
            <a:off x="1608892" y="1197574"/>
            <a:ext cx="1864613" cy="369332"/>
          </a:xfrm>
          <a:prstGeom prst="rect">
            <a:avLst/>
          </a:prstGeom>
          <a:noFill/>
        </p:spPr>
        <p:txBody>
          <a:bodyPr wrap="none" rtlCol="0">
            <a:spAutoFit/>
          </a:bodyPr>
          <a:lstStyle/>
          <a:p>
            <a:r>
              <a:rPr lang="es-MX" dirty="0">
                <a:solidFill>
                  <a:schemeClr val="bg1"/>
                </a:solidFill>
                <a:latin typeface="Arial" panose="020B0604020202020204" pitchFamily="34" charset="0"/>
                <a:cs typeface="Arial" panose="020B0604020202020204" pitchFamily="34" charset="0"/>
              </a:rPr>
              <a:t>Objetivo general</a:t>
            </a:r>
          </a:p>
        </p:txBody>
      </p:sp>
      <p:sp>
        <p:nvSpPr>
          <p:cNvPr id="22" name="CuadroTexto 21">
            <a:extLst>
              <a:ext uri="{FF2B5EF4-FFF2-40B4-BE49-F238E27FC236}">
                <a16:creationId xmlns:a16="http://schemas.microsoft.com/office/drawing/2014/main" id="{CE0D713F-CB38-4A98-9432-411C96E41451}"/>
              </a:ext>
            </a:extLst>
          </p:cNvPr>
          <p:cNvSpPr txBox="1"/>
          <p:nvPr/>
        </p:nvSpPr>
        <p:spPr>
          <a:xfrm>
            <a:off x="5426589" y="1197574"/>
            <a:ext cx="2403222" cy="369332"/>
          </a:xfrm>
          <a:prstGeom prst="rect">
            <a:avLst/>
          </a:prstGeom>
          <a:noFill/>
        </p:spPr>
        <p:txBody>
          <a:bodyPr wrap="none" rtlCol="0">
            <a:spAutoFit/>
          </a:bodyPr>
          <a:lstStyle/>
          <a:p>
            <a:r>
              <a:rPr lang="es-MX" dirty="0">
                <a:solidFill>
                  <a:schemeClr val="bg1"/>
                </a:solidFill>
                <a:latin typeface="Arial" panose="020B0604020202020204" pitchFamily="34" charset="0"/>
                <a:cs typeface="Arial" panose="020B0604020202020204" pitchFamily="34" charset="0"/>
              </a:rPr>
              <a:t>Objetivos particulares</a:t>
            </a:r>
          </a:p>
        </p:txBody>
      </p:sp>
      <p:pic>
        <p:nvPicPr>
          <p:cNvPr id="2" name="Imagen 1">
            <a:extLst>
              <a:ext uri="{FF2B5EF4-FFF2-40B4-BE49-F238E27FC236}">
                <a16:creationId xmlns:a16="http://schemas.microsoft.com/office/drawing/2014/main" id="{73DC557F-B2ED-422A-9262-E2C56B60FD63}"/>
              </a:ext>
            </a:extLst>
          </p:cNvPr>
          <p:cNvPicPr>
            <a:picLocks noChangeAspect="1"/>
          </p:cNvPicPr>
          <p:nvPr/>
        </p:nvPicPr>
        <p:blipFill>
          <a:blip r:embed="rId3"/>
          <a:stretch>
            <a:fillRect/>
          </a:stretch>
        </p:blipFill>
        <p:spPr>
          <a:xfrm>
            <a:off x="544635" y="5906839"/>
            <a:ext cx="8059615" cy="400106"/>
          </a:xfrm>
          <a:prstGeom prst="rect">
            <a:avLst/>
          </a:prstGeom>
        </p:spPr>
      </p:pic>
      <p:pic>
        <p:nvPicPr>
          <p:cNvPr id="4" name="Imagen 3">
            <a:extLst>
              <a:ext uri="{FF2B5EF4-FFF2-40B4-BE49-F238E27FC236}">
                <a16:creationId xmlns:a16="http://schemas.microsoft.com/office/drawing/2014/main" id="{6F7A66BE-D86B-41DC-B82E-A11AE23F86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50" y="1587544"/>
            <a:ext cx="3956051" cy="3956051"/>
          </a:xfrm>
          <a:prstGeom prst="rect">
            <a:avLst/>
          </a:prstGeom>
        </p:spPr>
      </p:pic>
      <p:pic>
        <p:nvPicPr>
          <p:cNvPr id="6" name="Imagen 5">
            <a:extLst>
              <a:ext uri="{FF2B5EF4-FFF2-40B4-BE49-F238E27FC236}">
                <a16:creationId xmlns:a16="http://schemas.microsoft.com/office/drawing/2014/main" id="{02CC75B6-E49F-4373-B56E-EE876EB0B6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567" y="1587544"/>
            <a:ext cx="3932366" cy="3924000"/>
          </a:xfrm>
          <a:prstGeom prst="rect">
            <a:avLst/>
          </a:prstGeom>
        </p:spPr>
      </p:pic>
    </p:spTree>
    <p:extLst>
      <p:ext uri="{BB962C8B-B14F-4D97-AF65-F5344CB8AC3E}">
        <p14:creationId xmlns:p14="http://schemas.microsoft.com/office/powerpoint/2010/main" val="24952102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50"/>
                                        <p:tgtEl>
                                          <p:spTgt spid="22"/>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Imagen 2" descr="Segunda página LB">
            <a:extLst>
              <a:ext uri="{FF2B5EF4-FFF2-40B4-BE49-F238E27FC236}">
                <a16:creationId xmlns:a16="http://schemas.microsoft.com/office/drawing/2014/main" id="{976A9507-1F0F-4D3C-BF8D-82A0A0417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0" y="0"/>
            <a:ext cx="6604000" cy="6858000"/>
          </a:xfrm>
          <a:prstGeom prst="rect">
            <a:avLst/>
          </a:prstGeom>
          <a:effectLst>
            <a:outerShdw blurRad="50800" dist="38100" dir="2700000" algn="tl" rotWithShape="0">
              <a:prstClr val="black">
                <a:alpha val="40000"/>
              </a:prstClr>
            </a:outerShdw>
          </a:effectLst>
        </p:spPr>
      </p:pic>
      <p:sp>
        <p:nvSpPr>
          <p:cNvPr id="5" name="Triángulo isósceles 4">
            <a:extLst>
              <a:ext uri="{FF2B5EF4-FFF2-40B4-BE49-F238E27FC236}">
                <a16:creationId xmlns:a16="http://schemas.microsoft.com/office/drawing/2014/main" id="{7F4F6791-CC4A-4F35-840D-4E7C7CDFC5BD}"/>
              </a:ext>
              <a:ext uri="{C183D7F6-B498-43B3-948B-1728B52AA6E4}">
                <adec:decorative xmlns:adec="http://schemas.microsoft.com/office/drawing/2017/decorative" val="1"/>
              </a:ext>
            </a:extLst>
          </p:cNvPr>
          <p:cNvSpPr/>
          <p:nvPr/>
        </p:nvSpPr>
        <p:spPr>
          <a:xfrm flipV="1">
            <a:off x="344355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8637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6" name="Triángulo isósceles 5">
            <a:extLst>
              <a:ext uri="{FF2B5EF4-FFF2-40B4-BE49-F238E27FC236}">
                <a16:creationId xmlns:a16="http://schemas.microsoft.com/office/drawing/2014/main" id="{9840CDCE-BE45-43B8-B241-4A5EEF4C1B05}"/>
              </a:ext>
              <a:ext uri="{C183D7F6-B498-43B3-948B-1728B52AA6E4}">
                <adec:decorative xmlns:adec="http://schemas.microsoft.com/office/drawing/2017/decorative" val="1"/>
              </a:ext>
            </a:extLst>
          </p:cNvPr>
          <p:cNvSpPr/>
          <p:nvPr/>
        </p:nvSpPr>
        <p:spPr>
          <a:xfrm flipV="1">
            <a:off x="368582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3323F758-D3FF-4920-BCCC-0339975AC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2254" cy="6438900"/>
          </a:xfrm>
          <a:prstGeom prst="rect">
            <a:avLst/>
          </a:prstGeom>
        </p:spPr>
      </p:pic>
    </p:spTree>
    <p:extLst>
      <p:ext uri="{BB962C8B-B14F-4D97-AF65-F5344CB8AC3E}">
        <p14:creationId xmlns:p14="http://schemas.microsoft.com/office/powerpoint/2010/main" val="170388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AEC3535-0793-4EC0-BE67-01592B319E51}"/>
              </a:ext>
            </a:extLst>
          </p:cNvPr>
          <p:cNvSpPr txBox="1"/>
          <p:nvPr/>
        </p:nvSpPr>
        <p:spPr>
          <a:xfrm flipH="1">
            <a:off x="651031" y="414252"/>
            <a:ext cx="7881781" cy="461665"/>
          </a:xfrm>
          <a:prstGeom prst="rect">
            <a:avLst/>
          </a:prstGeom>
          <a:noFill/>
        </p:spPr>
        <p:txBody>
          <a:bodyPr wrap="square" rtlCol="0">
            <a:spAutoFit/>
          </a:bodyPr>
          <a:lstStyle/>
          <a:p>
            <a:pPr algn="ctr"/>
            <a:r>
              <a:rPr lang="es-MX" sz="2400" b="1" dirty="0">
                <a:solidFill>
                  <a:schemeClr val="bg1"/>
                </a:solidFill>
                <a:latin typeface="Arial" panose="020B0604020202020204" pitchFamily="34" charset="0"/>
                <a:cs typeface="Arial" panose="020B0604020202020204" pitchFamily="34" charset="0"/>
              </a:rPr>
              <a:t>Rúbrica para un tema </a:t>
            </a:r>
            <a:endParaRPr lang="es-MX" b="1" dirty="0">
              <a:solidFill>
                <a:schemeClr val="bg1"/>
              </a:solidFill>
              <a:latin typeface="Arial" panose="020B0604020202020204" pitchFamily="34" charset="0"/>
              <a:cs typeface="Arial" panose="020B0604020202020204" pitchFamily="34" charset="0"/>
            </a:endParaRPr>
          </a:p>
        </p:txBody>
      </p:sp>
      <p:graphicFrame>
        <p:nvGraphicFramePr>
          <p:cNvPr id="4" name="Tabla 3" descr="Rúbrica para colores Luz">
            <a:extLst>
              <a:ext uri="{FF2B5EF4-FFF2-40B4-BE49-F238E27FC236}">
                <a16:creationId xmlns:a16="http://schemas.microsoft.com/office/drawing/2014/main" id="{4E7E41F4-FDDF-4096-89F2-3442C5A90CCB}"/>
              </a:ext>
            </a:extLst>
          </p:cNvPr>
          <p:cNvGraphicFramePr>
            <a:graphicFrameLocks noGrp="1"/>
          </p:cNvGraphicFramePr>
          <p:nvPr>
            <p:extLst>
              <p:ext uri="{D42A27DB-BD31-4B8C-83A1-F6EECF244321}">
                <p14:modId xmlns:p14="http://schemas.microsoft.com/office/powerpoint/2010/main" val="1464189717"/>
              </p:ext>
            </p:extLst>
          </p:nvPr>
        </p:nvGraphicFramePr>
        <p:xfrm>
          <a:off x="651034" y="1073490"/>
          <a:ext cx="7841933" cy="5112885"/>
        </p:xfrm>
        <a:graphic>
          <a:graphicData uri="http://schemas.openxmlformats.org/drawingml/2006/table">
            <a:tbl>
              <a:tblPr firstRow="1">
                <a:effectLst>
                  <a:outerShdw blurRad="50800" dist="38100" dir="2700000" algn="tl" rotWithShape="0">
                    <a:prstClr val="black">
                      <a:alpha val="40000"/>
                    </a:prstClr>
                  </a:outerShdw>
                </a:effectLst>
                <a:tableStyleId>{5C22544A-7EE6-4342-B048-85BDC9FD1C3A}</a:tableStyleId>
              </a:tblPr>
              <a:tblGrid>
                <a:gridCol w="1657350">
                  <a:extLst>
                    <a:ext uri="{9D8B030D-6E8A-4147-A177-3AD203B41FA5}">
                      <a16:colId xmlns:a16="http://schemas.microsoft.com/office/drawing/2014/main" val="1874290050"/>
                    </a:ext>
                  </a:extLst>
                </a:gridCol>
                <a:gridCol w="1528762">
                  <a:extLst>
                    <a:ext uri="{9D8B030D-6E8A-4147-A177-3AD203B41FA5}">
                      <a16:colId xmlns:a16="http://schemas.microsoft.com/office/drawing/2014/main" val="1776353339"/>
                    </a:ext>
                  </a:extLst>
                </a:gridCol>
                <a:gridCol w="1554480">
                  <a:extLst>
                    <a:ext uri="{9D8B030D-6E8A-4147-A177-3AD203B41FA5}">
                      <a16:colId xmlns:a16="http://schemas.microsoft.com/office/drawing/2014/main" val="2439827051"/>
                    </a:ext>
                  </a:extLst>
                </a:gridCol>
                <a:gridCol w="1550938">
                  <a:extLst>
                    <a:ext uri="{9D8B030D-6E8A-4147-A177-3AD203B41FA5}">
                      <a16:colId xmlns:a16="http://schemas.microsoft.com/office/drawing/2014/main" val="801135602"/>
                    </a:ext>
                  </a:extLst>
                </a:gridCol>
                <a:gridCol w="1550403">
                  <a:extLst>
                    <a:ext uri="{9D8B030D-6E8A-4147-A177-3AD203B41FA5}">
                      <a16:colId xmlns:a16="http://schemas.microsoft.com/office/drawing/2014/main" val="3170719081"/>
                    </a:ext>
                  </a:extLst>
                </a:gridCol>
              </a:tblGrid>
              <a:tr h="161925">
                <a:tc>
                  <a:txBody>
                    <a:bodyPr/>
                    <a:lstStyle/>
                    <a:p>
                      <a:pPr algn="l" fontAlgn="ctr"/>
                      <a:endParaRPr lang="es-MX" sz="12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2060"/>
                    </a:solidFill>
                  </a:tcPr>
                </a:tc>
                <a:tc>
                  <a:txBody>
                    <a:bodyPr/>
                    <a:lstStyle/>
                    <a:p>
                      <a:pPr algn="ctr" fontAlgn="ctr"/>
                      <a:r>
                        <a:rPr lang="es-MX" sz="1200" b="1" u="none" strike="noStrike" dirty="0">
                          <a:solidFill>
                            <a:schemeClr val="bg1"/>
                          </a:solidFill>
                          <a:effectLst/>
                          <a:latin typeface="Arial" panose="020B0604020202020204" pitchFamily="34" charset="0"/>
                          <a:cs typeface="Arial" panose="020B0604020202020204" pitchFamily="34" charset="0"/>
                        </a:rPr>
                        <a:t>1</a:t>
                      </a:r>
                      <a:endParaRPr lang="es-MX" sz="12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2060"/>
                    </a:solidFill>
                  </a:tcPr>
                </a:tc>
                <a:tc>
                  <a:txBody>
                    <a:bodyPr/>
                    <a:lstStyle/>
                    <a:p>
                      <a:pPr algn="ctr" fontAlgn="ctr"/>
                      <a:r>
                        <a:rPr lang="es-MX" sz="1200" b="1" u="none" strike="noStrike" dirty="0">
                          <a:solidFill>
                            <a:schemeClr val="bg1"/>
                          </a:solidFill>
                          <a:effectLst/>
                          <a:latin typeface="Arial" panose="020B0604020202020204" pitchFamily="34" charset="0"/>
                          <a:cs typeface="Arial" panose="020B0604020202020204" pitchFamily="34" charset="0"/>
                        </a:rPr>
                        <a:t>2</a:t>
                      </a:r>
                      <a:endParaRPr lang="es-MX" sz="12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2060"/>
                    </a:solidFill>
                  </a:tcPr>
                </a:tc>
                <a:tc>
                  <a:txBody>
                    <a:bodyPr/>
                    <a:lstStyle/>
                    <a:p>
                      <a:pPr algn="ctr" fontAlgn="ctr"/>
                      <a:r>
                        <a:rPr lang="es-MX" sz="1200" b="1" u="none" strike="noStrike" dirty="0">
                          <a:solidFill>
                            <a:schemeClr val="bg1"/>
                          </a:solidFill>
                          <a:effectLst/>
                          <a:latin typeface="Arial" panose="020B0604020202020204" pitchFamily="34" charset="0"/>
                          <a:cs typeface="Arial" panose="020B0604020202020204" pitchFamily="34" charset="0"/>
                        </a:rPr>
                        <a:t>3</a:t>
                      </a:r>
                      <a:endParaRPr lang="es-MX" sz="12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2060"/>
                    </a:solidFill>
                  </a:tcPr>
                </a:tc>
                <a:tc>
                  <a:txBody>
                    <a:bodyPr/>
                    <a:lstStyle/>
                    <a:p>
                      <a:pPr algn="ctr" fontAlgn="ctr"/>
                      <a:r>
                        <a:rPr lang="es-MX" sz="1200" b="1" u="none" strike="noStrike" dirty="0">
                          <a:solidFill>
                            <a:schemeClr val="bg1"/>
                          </a:solidFill>
                          <a:effectLst/>
                          <a:latin typeface="Arial" panose="020B0604020202020204" pitchFamily="34" charset="0"/>
                          <a:cs typeface="Arial" panose="020B0604020202020204" pitchFamily="34" charset="0"/>
                        </a:rPr>
                        <a:t>4</a:t>
                      </a:r>
                      <a:endParaRPr lang="es-MX" sz="12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2060"/>
                    </a:solidFill>
                  </a:tcPr>
                </a:tc>
                <a:extLst>
                  <a:ext uri="{0D108BD9-81ED-4DB2-BD59-A6C34878D82A}">
                    <a16:rowId xmlns:a16="http://schemas.microsoft.com/office/drawing/2014/main" val="1945751226"/>
                  </a:ext>
                </a:extLst>
              </a:tr>
              <a:tr h="161925">
                <a:tc>
                  <a:txBody>
                    <a:bodyPr/>
                    <a:lstStyle/>
                    <a:p>
                      <a:pPr algn="l" fontAlgn="ctr"/>
                      <a:r>
                        <a:rPr lang="es-MX" sz="1800" b="1" u="none" strike="noStrike" dirty="0">
                          <a:solidFill>
                            <a:schemeClr val="bg1"/>
                          </a:solidFill>
                          <a:effectLst/>
                          <a:latin typeface="Arial" panose="020B0604020202020204" pitchFamily="34" charset="0"/>
                          <a:cs typeface="Arial" panose="020B0604020202020204" pitchFamily="34" charset="0"/>
                        </a:rPr>
                        <a:t>Saber</a:t>
                      </a:r>
                      <a:endParaRPr lang="es-MX" sz="1400" b="1" i="0" u="none" strike="noStrike" dirty="0">
                        <a:solidFill>
                          <a:schemeClr val="bg1"/>
                        </a:solidFill>
                        <a:effectLst/>
                        <a:latin typeface="Arial" panose="020B0604020202020204" pitchFamily="34" charset="0"/>
                        <a:cs typeface="Arial" panose="020B0604020202020204" pitchFamily="34" charset="0"/>
                      </a:endParaRPr>
                    </a:p>
                  </a:txBody>
                  <a:tcPr marL="9525" marR="9525" marT="36000" marB="36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accent1">
                        <a:lumMod val="75000"/>
                      </a:schemeClr>
                    </a:solidFill>
                  </a:tcPr>
                </a:tc>
                <a:extLst>
                  <a:ext uri="{0D108BD9-81ED-4DB2-BD59-A6C34878D82A}">
                    <a16:rowId xmlns:a16="http://schemas.microsoft.com/office/drawing/2014/main" val="1615576511"/>
                  </a:ext>
                </a:extLst>
              </a:tr>
              <a:tr h="323850">
                <a:tc>
                  <a:txBody>
                    <a:bodyPr/>
                    <a:lstStyle/>
                    <a:p>
                      <a:pPr algn="l" fontAlgn="ctr"/>
                      <a:r>
                        <a:rPr lang="es-MX" sz="1600" u="none" strike="noStrike" dirty="0">
                          <a:effectLst/>
                          <a:latin typeface="Arial" panose="020B0604020202020204" pitchFamily="34" charset="0"/>
                          <a:cs typeface="Arial" panose="020B0604020202020204" pitchFamily="34" charset="0"/>
                        </a:rPr>
                        <a:t>Colores luz</a:t>
                      </a:r>
                      <a:endParaRPr lang="es-MX"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Ha oído el concepto</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Entiende los fundamentos</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Conoce bien el tema</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Explica por escrito, gráfica, oralmente, con soltura</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extLst>
                  <a:ext uri="{0D108BD9-81ED-4DB2-BD59-A6C34878D82A}">
                    <a16:rowId xmlns:a16="http://schemas.microsoft.com/office/drawing/2014/main" val="1255365818"/>
                  </a:ext>
                </a:extLst>
              </a:tr>
              <a:tr h="0">
                <a:tc>
                  <a:txBody>
                    <a:bodyPr/>
                    <a:lstStyle/>
                    <a:p>
                      <a:pPr algn="l" fontAlgn="ctr"/>
                      <a:r>
                        <a:rPr lang="es-MX" sz="1800" b="1" u="none" strike="noStrike" dirty="0">
                          <a:solidFill>
                            <a:schemeClr val="bg1"/>
                          </a:solidFill>
                          <a:effectLst/>
                          <a:latin typeface="Arial" panose="020B0604020202020204" pitchFamily="34" charset="0"/>
                          <a:cs typeface="Arial" panose="020B0604020202020204" pitchFamily="34" charset="0"/>
                        </a:rPr>
                        <a:t>Saber hacer</a:t>
                      </a:r>
                      <a:endParaRPr lang="es-MX" sz="1800" b="1" i="0" u="none" strike="noStrike" dirty="0">
                        <a:solidFill>
                          <a:schemeClr val="bg1"/>
                        </a:solidFill>
                        <a:effectLst/>
                        <a:latin typeface="Arial" panose="020B0604020202020204" pitchFamily="34" charset="0"/>
                        <a:cs typeface="Arial" panose="020B0604020202020204" pitchFamily="34" charset="0"/>
                      </a:endParaRPr>
                    </a:p>
                  </a:txBody>
                  <a:tcPr marL="9525" marR="9525" marT="36000" marB="36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extLst>
                  <a:ext uri="{0D108BD9-81ED-4DB2-BD59-A6C34878D82A}">
                    <a16:rowId xmlns:a16="http://schemas.microsoft.com/office/drawing/2014/main" val="3934693649"/>
                  </a:ext>
                </a:extLst>
              </a:tr>
              <a:tr h="323850">
                <a:tc>
                  <a:txBody>
                    <a:bodyPr/>
                    <a:lstStyle/>
                    <a:p>
                      <a:pPr algn="l" fontAlgn="ctr"/>
                      <a:r>
                        <a:rPr lang="es-MX" sz="1600" u="none" strike="noStrike" dirty="0">
                          <a:effectLst/>
                          <a:latin typeface="Arial" panose="020B0604020202020204" pitchFamily="34" charset="0"/>
                          <a:cs typeface="Arial" panose="020B0604020202020204" pitchFamily="34" charset="0"/>
                        </a:rPr>
                        <a:t>Colores luz</a:t>
                      </a:r>
                      <a:endParaRPr lang="es-MX"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Produce ejemplos básicos, sin calidad</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Ejecución deficiente o incompleta</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Produce entregas típicas</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Produce entregas novedosas</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extLst>
                  <a:ext uri="{0D108BD9-81ED-4DB2-BD59-A6C34878D82A}">
                    <a16:rowId xmlns:a16="http://schemas.microsoft.com/office/drawing/2014/main" val="2351694759"/>
                  </a:ext>
                </a:extLst>
              </a:tr>
              <a:tr h="0">
                <a:tc>
                  <a:txBody>
                    <a:bodyPr/>
                    <a:lstStyle/>
                    <a:p>
                      <a:pPr algn="l" fontAlgn="ctr"/>
                      <a:r>
                        <a:rPr lang="es-MX" sz="1800" b="1" u="none" strike="noStrike" dirty="0">
                          <a:solidFill>
                            <a:schemeClr val="bg1"/>
                          </a:solidFill>
                          <a:effectLst/>
                          <a:latin typeface="Arial" panose="020B0604020202020204" pitchFamily="34" charset="0"/>
                          <a:cs typeface="Arial" panose="020B0604020202020204" pitchFamily="34" charset="0"/>
                        </a:rPr>
                        <a:t>Saber ser</a:t>
                      </a:r>
                      <a:endParaRPr lang="es-MX" sz="1800" b="1" i="0" u="none" strike="noStrike" dirty="0">
                        <a:solidFill>
                          <a:schemeClr val="bg1"/>
                        </a:solidFill>
                        <a:effectLst/>
                        <a:latin typeface="Arial" panose="020B0604020202020204" pitchFamily="34" charset="0"/>
                        <a:cs typeface="Arial" panose="020B0604020202020204" pitchFamily="34" charset="0"/>
                      </a:endParaRPr>
                    </a:p>
                  </a:txBody>
                  <a:tcPr marL="9525" marR="9525" marT="36000" marB="36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extLst>
                  <a:ext uri="{0D108BD9-81ED-4DB2-BD59-A6C34878D82A}">
                    <a16:rowId xmlns:a16="http://schemas.microsoft.com/office/drawing/2014/main" val="723749724"/>
                  </a:ext>
                </a:extLst>
              </a:tr>
              <a:tr h="323850">
                <a:tc>
                  <a:txBody>
                    <a:bodyPr/>
                    <a:lstStyle/>
                    <a:p>
                      <a:pPr algn="l" fontAlgn="ctr"/>
                      <a:r>
                        <a:rPr lang="es-MX" sz="1600" u="none" strike="noStrike" dirty="0">
                          <a:effectLst/>
                          <a:latin typeface="Arial" panose="020B0604020202020204" pitchFamily="34" charset="0"/>
                          <a:cs typeface="Arial" panose="020B0604020202020204" pitchFamily="34" charset="0"/>
                        </a:rPr>
                        <a:t>Responsabilidad</a:t>
                      </a:r>
                      <a:endParaRPr lang="es-MX"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Casi no cumple con sus entregas</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Entrega incompleto o atrasado</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Frecuentemente entrega a tiempo y en orden</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Siempre entrega en tiempo y forma</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extLst>
                  <a:ext uri="{0D108BD9-81ED-4DB2-BD59-A6C34878D82A}">
                    <a16:rowId xmlns:a16="http://schemas.microsoft.com/office/drawing/2014/main" val="3921398702"/>
                  </a:ext>
                </a:extLst>
              </a:tr>
              <a:tr h="0">
                <a:tc>
                  <a:txBody>
                    <a:bodyPr/>
                    <a:lstStyle/>
                    <a:p>
                      <a:pPr algn="l" fontAlgn="ctr"/>
                      <a:r>
                        <a:rPr lang="es-MX" sz="1800" b="1" u="none" strike="noStrike" dirty="0">
                          <a:solidFill>
                            <a:schemeClr val="bg1"/>
                          </a:solidFill>
                          <a:effectLst/>
                          <a:latin typeface="Arial" panose="020B0604020202020204" pitchFamily="34" charset="0"/>
                          <a:cs typeface="Arial" panose="020B0604020202020204" pitchFamily="34" charset="0"/>
                        </a:rPr>
                        <a:t>Saber convivir</a:t>
                      </a:r>
                      <a:endParaRPr lang="es-MX" sz="1800" b="1" i="0" u="none" strike="noStrike" dirty="0">
                        <a:solidFill>
                          <a:schemeClr val="bg1"/>
                        </a:solidFill>
                        <a:effectLst/>
                        <a:latin typeface="Arial" panose="020B0604020202020204" pitchFamily="34" charset="0"/>
                        <a:cs typeface="Arial" panose="020B0604020202020204" pitchFamily="34" charset="0"/>
                      </a:endParaRPr>
                    </a:p>
                  </a:txBody>
                  <a:tcPr marL="9525" marR="9525" marT="36000" marB="36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tc>
                  <a:txBody>
                    <a:bodyPr/>
                    <a:lstStyle/>
                    <a:p>
                      <a:pPr algn="l" fontAlgn="ct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72000" marB="72000" anchor="ctr">
                    <a:solidFill>
                      <a:schemeClr val="accent1">
                        <a:lumMod val="75000"/>
                      </a:schemeClr>
                    </a:solidFill>
                  </a:tcPr>
                </a:tc>
                <a:extLst>
                  <a:ext uri="{0D108BD9-81ED-4DB2-BD59-A6C34878D82A}">
                    <a16:rowId xmlns:a16="http://schemas.microsoft.com/office/drawing/2014/main" val="2452692708"/>
                  </a:ext>
                </a:extLst>
              </a:tr>
              <a:tr h="323850">
                <a:tc>
                  <a:txBody>
                    <a:bodyPr/>
                    <a:lstStyle/>
                    <a:p>
                      <a:pPr algn="l" fontAlgn="ctr"/>
                      <a:r>
                        <a:rPr lang="es-MX" sz="1600" u="none" strike="noStrike" dirty="0">
                          <a:effectLst/>
                          <a:latin typeface="Arial" panose="020B0604020202020204" pitchFamily="34" charset="0"/>
                          <a:cs typeface="Arial" panose="020B0604020202020204" pitchFamily="34" charset="0"/>
                        </a:rPr>
                        <a:t>Exposición</a:t>
                      </a:r>
                      <a:endParaRPr lang="es-MX"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Apenas es capaz de exponer en público</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Expone con dificultad ante un público</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Expone bien con algunas áreas mejorables</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tc>
                  <a:txBody>
                    <a:bodyPr/>
                    <a:lstStyle/>
                    <a:p>
                      <a:pPr algn="l" fontAlgn="ctr"/>
                      <a:r>
                        <a:rPr lang="es-MX" sz="1600" u="none" strike="noStrike" dirty="0">
                          <a:effectLst/>
                          <a:latin typeface="Arial Narrow" panose="020B0606020202030204" pitchFamily="34" charset="0"/>
                          <a:cs typeface="Arial" panose="020B0604020202020204" pitchFamily="34" charset="0"/>
                        </a:rPr>
                        <a:t>Expone ante el grupo con soltura</a:t>
                      </a:r>
                      <a:endParaRPr lang="es-MX" sz="1600" b="0" i="0" u="none" strike="noStrike" dirty="0">
                        <a:solidFill>
                          <a:srgbClr val="000000"/>
                        </a:solidFill>
                        <a:effectLst/>
                        <a:latin typeface="Arial Narrow" panose="020B0606020202030204" pitchFamily="34" charset="0"/>
                        <a:cs typeface="Arial" panose="020B0604020202020204" pitchFamily="34" charset="0"/>
                      </a:endParaRPr>
                    </a:p>
                  </a:txBody>
                  <a:tcPr marL="72000" marR="72000" marT="72000" marB="72000" anchor="ctr"/>
                </a:tc>
                <a:extLst>
                  <a:ext uri="{0D108BD9-81ED-4DB2-BD59-A6C34878D82A}">
                    <a16:rowId xmlns:a16="http://schemas.microsoft.com/office/drawing/2014/main" val="679418495"/>
                  </a:ext>
                </a:extLst>
              </a:tr>
            </a:tbl>
          </a:graphicData>
        </a:graphic>
      </p:graphicFrame>
      <p:pic>
        <p:nvPicPr>
          <p:cNvPr id="8" name="Imagen 7" descr="Paloma aprobatoria">
            <a:extLst>
              <a:ext uri="{FF2B5EF4-FFF2-40B4-BE49-F238E27FC236}">
                <a16:creationId xmlns:a16="http://schemas.microsoft.com/office/drawing/2014/main" id="{2B927DE5-BE5D-43A3-9055-E2054FB31A70}"/>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7889216" y="1571625"/>
            <a:ext cx="900000" cy="900000"/>
          </a:xfrm>
          <a:prstGeom prst="rect">
            <a:avLst/>
          </a:prstGeom>
          <a:noFill/>
        </p:spPr>
      </p:pic>
      <p:pic>
        <p:nvPicPr>
          <p:cNvPr id="9" name="Imagen 8">
            <a:extLst>
              <a:ext uri="{FF2B5EF4-FFF2-40B4-BE49-F238E27FC236}">
                <a16:creationId xmlns:a16="http://schemas.microsoft.com/office/drawing/2014/main" id="{85596FB9-3BA9-4A58-B28E-59DBBDEDBBA4}"/>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5977050" y="2979000"/>
            <a:ext cx="900000" cy="900000"/>
          </a:xfrm>
          <a:prstGeom prst="rect">
            <a:avLst/>
          </a:prstGeom>
          <a:noFill/>
        </p:spPr>
      </p:pic>
      <p:pic>
        <p:nvPicPr>
          <p:cNvPr id="10" name="Imagen 9">
            <a:extLst>
              <a:ext uri="{FF2B5EF4-FFF2-40B4-BE49-F238E27FC236}">
                <a16:creationId xmlns:a16="http://schemas.microsoft.com/office/drawing/2014/main" id="{842F9685-7A2A-4F1F-8BC6-34A4C0EBC734}"/>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6177075" y="4076573"/>
            <a:ext cx="900000" cy="900000"/>
          </a:xfrm>
          <a:prstGeom prst="rect">
            <a:avLst/>
          </a:prstGeom>
          <a:noFill/>
        </p:spPr>
      </p:pic>
      <p:pic>
        <p:nvPicPr>
          <p:cNvPr id="11" name="Imagen 10">
            <a:extLst>
              <a:ext uri="{FF2B5EF4-FFF2-40B4-BE49-F238E27FC236}">
                <a16:creationId xmlns:a16="http://schemas.microsoft.com/office/drawing/2014/main" id="{1DDF65B5-CFC1-4FD0-B66A-2D857C40B731}"/>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7889216" y="5286375"/>
            <a:ext cx="900000" cy="900000"/>
          </a:xfrm>
          <a:prstGeom prst="rect">
            <a:avLst/>
          </a:prstGeom>
          <a:noFill/>
        </p:spPr>
      </p:pic>
      <p:sp>
        <p:nvSpPr>
          <p:cNvPr id="13" name="Triángulo isósceles 12">
            <a:extLst>
              <a:ext uri="{FF2B5EF4-FFF2-40B4-BE49-F238E27FC236}">
                <a16:creationId xmlns:a16="http://schemas.microsoft.com/office/drawing/2014/main" id="{82CE769D-D67E-42D2-9E08-78683A3C1C5B}"/>
              </a:ext>
              <a:ext uri="{C183D7F6-B498-43B3-948B-1728B52AA6E4}">
                <adec:decorative xmlns:adec="http://schemas.microsoft.com/office/drawing/2017/decorative" val="1"/>
              </a:ext>
            </a:extLst>
          </p:cNvPr>
          <p:cNvSpPr/>
          <p:nvPr/>
        </p:nvSpPr>
        <p:spPr>
          <a:xfrm flipV="1">
            <a:off x="391539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3920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1+#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2"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1+#ppt_w/2"/>
                                          </p:val>
                                        </p:tav>
                                        <p:tav tm="100000">
                                          <p:val>
                                            <p:strVal val="#ppt_x"/>
                                          </p:val>
                                        </p:tav>
                                      </p:tavLst>
                                    </p:anim>
                                    <p:anim calcmode="lin" valueType="num">
                                      <p:cBhvr additive="base">
                                        <p:cTn id="13" dur="25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250" fill="hold"/>
                                        <p:tgtEl>
                                          <p:spTgt spid="11"/>
                                        </p:tgtEl>
                                        <p:attrNameLst>
                                          <p:attrName>ppt_x</p:attrName>
                                        </p:attrNameLst>
                                      </p:cBhvr>
                                      <p:tavLst>
                                        <p:tav tm="0">
                                          <p:val>
                                            <p:strVal val="1+#ppt_w/2"/>
                                          </p:val>
                                        </p:tav>
                                        <p:tav tm="100000">
                                          <p:val>
                                            <p:strVal val="#ppt_x"/>
                                          </p:val>
                                        </p:tav>
                                      </p:tavLst>
                                    </p:anim>
                                    <p:anim calcmode="lin" valueType="num">
                                      <p:cBhvr additive="base">
                                        <p:cTn id="17" dur="25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50" fill="hold"/>
                                        <p:tgtEl>
                                          <p:spTgt spid="10"/>
                                        </p:tgtEl>
                                        <p:attrNameLst>
                                          <p:attrName>ppt_x</p:attrName>
                                        </p:attrNameLst>
                                      </p:cBhvr>
                                      <p:tavLst>
                                        <p:tav tm="0">
                                          <p:val>
                                            <p:strVal val="1+#ppt_w/2"/>
                                          </p:val>
                                        </p:tav>
                                        <p:tav tm="100000">
                                          <p:val>
                                            <p:strVal val="#ppt_x"/>
                                          </p:val>
                                        </p:tav>
                                      </p:tavLst>
                                    </p:anim>
                                    <p:anim calcmode="lin" valueType="num">
                                      <p:cBhvr additive="base">
                                        <p:cTn id="22"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Imagen 2" descr="Bibliografía LB">
            <a:extLst>
              <a:ext uri="{FF2B5EF4-FFF2-40B4-BE49-F238E27FC236}">
                <a16:creationId xmlns:a16="http://schemas.microsoft.com/office/drawing/2014/main" id="{9CF8B266-0EEB-42DC-A6E8-311560BB185C}"/>
              </a:ext>
            </a:extLst>
          </p:cNvPr>
          <p:cNvPicPr>
            <a:picLocks noChangeAspect="1"/>
          </p:cNvPicPr>
          <p:nvPr/>
        </p:nvPicPr>
        <p:blipFill rotWithShape="1">
          <a:blip r:embed="rId3">
            <a:extLst>
              <a:ext uri="{28A0092B-C50C-407E-A947-70E740481C1C}">
                <a14:useLocalDpi xmlns:a14="http://schemas.microsoft.com/office/drawing/2010/main" val="0"/>
              </a:ext>
            </a:extLst>
          </a:blip>
          <a:srcRect b="60360"/>
          <a:stretch/>
        </p:blipFill>
        <p:spPr>
          <a:xfrm>
            <a:off x="900000" y="0"/>
            <a:ext cx="7344000" cy="3023101"/>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pic>
        <p:nvPicPr>
          <p:cNvPr id="5" name="Imagen 4" descr="Bibliografias 99 PE">
            <a:extLst>
              <a:ext uri="{FF2B5EF4-FFF2-40B4-BE49-F238E27FC236}">
                <a16:creationId xmlns:a16="http://schemas.microsoft.com/office/drawing/2014/main" id="{FAA334F0-CED4-4A30-AD13-2BC2C8B3D0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000" y="3108002"/>
            <a:ext cx="7344000" cy="3749998"/>
          </a:xfrm>
          <a:prstGeom prst="rect">
            <a:avLst/>
          </a:prstGeom>
          <a:ln>
            <a:solidFill>
              <a:schemeClr val="tx1">
                <a:lumMod val="65000"/>
                <a:lumOff val="35000"/>
              </a:schemeClr>
            </a:solidFill>
          </a:ln>
          <a:effectLst>
            <a:outerShdw blurRad="50800" dist="38100" dir="2700000" algn="tl" rotWithShape="0">
              <a:prstClr val="black">
                <a:alpha val="40000"/>
              </a:prstClr>
            </a:outerShdw>
          </a:effectLst>
        </p:spPr>
      </p:pic>
      <p:sp>
        <p:nvSpPr>
          <p:cNvPr id="4" name="Rectángulo: esquinas redondeadas 3" descr="Señala libros viejos">
            <a:extLst>
              <a:ext uri="{FF2B5EF4-FFF2-40B4-BE49-F238E27FC236}">
                <a16:creationId xmlns:a16="http://schemas.microsoft.com/office/drawing/2014/main" id="{4C911777-1DED-431B-94F7-FFF3A874BC67}"/>
              </a:ext>
            </a:extLst>
          </p:cNvPr>
          <p:cNvSpPr/>
          <p:nvPr/>
        </p:nvSpPr>
        <p:spPr>
          <a:xfrm>
            <a:off x="1511299" y="1430085"/>
            <a:ext cx="6372000" cy="324000"/>
          </a:xfrm>
          <a:prstGeom prst="roundRect">
            <a:avLst/>
          </a:prstGeom>
          <a:solidFill>
            <a:srgbClr val="FFE20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Rectángulo: esquinas redondeadas 6">
            <a:extLst>
              <a:ext uri="{FF2B5EF4-FFF2-40B4-BE49-F238E27FC236}">
                <a16:creationId xmlns:a16="http://schemas.microsoft.com/office/drawing/2014/main" id="{B7BBA3D1-0194-4CBE-9B1E-1CAE39CB3CB7}"/>
              </a:ext>
              <a:ext uri="{C183D7F6-B498-43B3-948B-1728B52AA6E4}">
                <adec:decorative xmlns:adec="http://schemas.microsoft.com/office/drawing/2017/decorative" val="1"/>
              </a:ext>
            </a:extLst>
          </p:cNvPr>
          <p:cNvSpPr/>
          <p:nvPr/>
        </p:nvSpPr>
        <p:spPr>
          <a:xfrm>
            <a:off x="1511299" y="2090485"/>
            <a:ext cx="6372000" cy="144000"/>
          </a:xfrm>
          <a:prstGeom prst="roundRect">
            <a:avLst/>
          </a:prstGeom>
          <a:solidFill>
            <a:srgbClr val="FFE20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esquinas redondeadas 7">
            <a:extLst>
              <a:ext uri="{FF2B5EF4-FFF2-40B4-BE49-F238E27FC236}">
                <a16:creationId xmlns:a16="http://schemas.microsoft.com/office/drawing/2014/main" id="{A27C4483-4B65-4C58-9EC4-4E45A20A7BAB}"/>
              </a:ext>
              <a:ext uri="{C183D7F6-B498-43B3-948B-1728B52AA6E4}">
                <adec:decorative xmlns:adec="http://schemas.microsoft.com/office/drawing/2017/decorative" val="1"/>
              </a:ext>
            </a:extLst>
          </p:cNvPr>
          <p:cNvSpPr/>
          <p:nvPr/>
        </p:nvSpPr>
        <p:spPr>
          <a:xfrm>
            <a:off x="1511299" y="2249235"/>
            <a:ext cx="6372000" cy="144000"/>
          </a:xfrm>
          <a:prstGeom prst="roundRect">
            <a:avLst/>
          </a:prstGeom>
          <a:solidFill>
            <a:srgbClr val="FFE20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Rectángulo: esquinas redondeadas 8">
            <a:extLst>
              <a:ext uri="{FF2B5EF4-FFF2-40B4-BE49-F238E27FC236}">
                <a16:creationId xmlns:a16="http://schemas.microsoft.com/office/drawing/2014/main" id="{F4E798DF-10A4-4CFD-8D7A-3EE5ED0F72EE}"/>
              </a:ext>
              <a:ext uri="{C183D7F6-B498-43B3-948B-1728B52AA6E4}">
                <adec:decorative xmlns:adec="http://schemas.microsoft.com/office/drawing/2017/decorative" val="1"/>
              </a:ext>
            </a:extLst>
          </p:cNvPr>
          <p:cNvSpPr/>
          <p:nvPr/>
        </p:nvSpPr>
        <p:spPr>
          <a:xfrm>
            <a:off x="1511299" y="2407985"/>
            <a:ext cx="6372000" cy="144000"/>
          </a:xfrm>
          <a:prstGeom prst="roundRect">
            <a:avLst/>
          </a:prstGeom>
          <a:solidFill>
            <a:srgbClr val="FFE20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15" name="Grupo 14">
            <a:extLst>
              <a:ext uri="{FF2B5EF4-FFF2-40B4-BE49-F238E27FC236}">
                <a16:creationId xmlns:a16="http://schemas.microsoft.com/office/drawing/2014/main" id="{1F62162B-B960-4C00-982B-AFEC1A5813ED}"/>
              </a:ext>
            </a:extLst>
          </p:cNvPr>
          <p:cNvGrpSpPr/>
          <p:nvPr/>
        </p:nvGrpSpPr>
        <p:grpSpPr>
          <a:xfrm rot="19892204">
            <a:off x="1655175" y="3483785"/>
            <a:ext cx="2449100" cy="2998430"/>
            <a:chOff x="1511299" y="436110"/>
            <a:chExt cx="2449100" cy="2998430"/>
          </a:xfrm>
        </p:grpSpPr>
        <p:sp>
          <p:nvSpPr>
            <p:cNvPr id="16" name="Elipse 15">
              <a:extLst>
                <a:ext uri="{FF2B5EF4-FFF2-40B4-BE49-F238E27FC236}">
                  <a16:creationId xmlns:a16="http://schemas.microsoft.com/office/drawing/2014/main" id="{D4E05DBC-DE12-4FE1-BDF7-06B05FBC4A8E}"/>
                </a:ext>
              </a:extLst>
            </p:cNvPr>
            <p:cNvSpPr/>
            <p:nvPr/>
          </p:nvSpPr>
          <p:spPr>
            <a:xfrm>
              <a:off x="1511299" y="436110"/>
              <a:ext cx="2393044" cy="239304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Rectángulo 16">
              <a:extLst>
                <a:ext uri="{FF2B5EF4-FFF2-40B4-BE49-F238E27FC236}">
                  <a16:creationId xmlns:a16="http://schemas.microsoft.com/office/drawing/2014/main" id="{F3FE97DA-C57B-4A53-816B-2532F69E26E1}"/>
                </a:ext>
              </a:extLst>
            </p:cNvPr>
            <p:cNvSpPr/>
            <p:nvPr/>
          </p:nvSpPr>
          <p:spPr>
            <a:xfrm>
              <a:off x="2707821" y="1607232"/>
              <a:ext cx="1196522" cy="122192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a:extLst>
                <a:ext uri="{FF2B5EF4-FFF2-40B4-BE49-F238E27FC236}">
                  <a16:creationId xmlns:a16="http://schemas.microsoft.com/office/drawing/2014/main" id="{5C1C6ED5-F79E-4078-9580-023053ABEEF6}"/>
                </a:ext>
              </a:extLst>
            </p:cNvPr>
            <p:cNvSpPr/>
            <p:nvPr/>
          </p:nvSpPr>
          <p:spPr>
            <a:xfrm>
              <a:off x="2736399" y="1634540"/>
              <a:ext cx="1224000" cy="1800000"/>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Triángulo isósceles 12">
            <a:extLst>
              <a:ext uri="{FF2B5EF4-FFF2-40B4-BE49-F238E27FC236}">
                <a16:creationId xmlns:a16="http://schemas.microsoft.com/office/drawing/2014/main" id="{3C80AFA3-9D31-4434-B3D6-02602B0E9C77}"/>
              </a:ext>
              <a:ext uri="{C183D7F6-B498-43B3-948B-1728B52AA6E4}">
                <adec:decorative xmlns:adec="http://schemas.microsoft.com/office/drawing/2017/decorative" val="1"/>
              </a:ext>
            </a:extLst>
          </p:cNvPr>
          <p:cNvSpPr/>
          <p:nvPr/>
        </p:nvSpPr>
        <p:spPr>
          <a:xfrm flipV="1">
            <a:off x="413226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5614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25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250" fill="hold"/>
                                        <p:tgtEl>
                                          <p:spTgt spid="9"/>
                                        </p:tgtEl>
                                        <p:attrNameLst>
                                          <p:attrName>ppt_x</p:attrName>
                                        </p:attrNameLst>
                                      </p:cBhvr>
                                      <p:tavLst>
                                        <p:tav tm="0">
                                          <p:val>
                                            <p:strVal val="1+#ppt_w/2"/>
                                          </p:val>
                                        </p:tav>
                                        <p:tav tm="100000">
                                          <p:val>
                                            <p:strVal val="#ppt_x"/>
                                          </p:val>
                                        </p:tav>
                                      </p:tavLst>
                                    </p:anim>
                                    <p:anim calcmode="lin" valueType="num">
                                      <p:cBhvr additive="base">
                                        <p:cTn id="22" dur="25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50"/>
                            </p:stCondLst>
                            <p:childTnLst>
                              <p:par>
                                <p:cTn id="24" presetID="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250" fill="hold"/>
                                        <p:tgtEl>
                                          <p:spTgt spid="7"/>
                                        </p:tgtEl>
                                        <p:attrNameLst>
                                          <p:attrName>ppt_x</p:attrName>
                                        </p:attrNameLst>
                                      </p:cBhvr>
                                      <p:tavLst>
                                        <p:tav tm="0">
                                          <p:val>
                                            <p:strVal val="0-#ppt_w/2"/>
                                          </p:val>
                                        </p:tav>
                                        <p:tav tm="100000">
                                          <p:val>
                                            <p:strVal val="#ppt_x"/>
                                          </p:val>
                                        </p:tav>
                                      </p:tavLst>
                                    </p:anim>
                                    <p:anim calcmode="lin" valueType="num">
                                      <p:cBhvr additive="base">
                                        <p:cTn id="27" dur="25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250" fill="hold"/>
                                        <p:tgtEl>
                                          <p:spTgt spid="8"/>
                                        </p:tgtEl>
                                        <p:attrNameLst>
                                          <p:attrName>ppt_x</p:attrName>
                                        </p:attrNameLst>
                                      </p:cBhvr>
                                      <p:tavLst>
                                        <p:tav tm="0">
                                          <p:val>
                                            <p:strVal val="1+#ppt_w/2"/>
                                          </p:val>
                                        </p:tav>
                                        <p:tav tm="100000">
                                          <p:val>
                                            <p:strVal val="#ppt_x"/>
                                          </p:val>
                                        </p:tav>
                                      </p:tavLst>
                                    </p:anim>
                                    <p:anim calcmode="lin" valueType="num">
                                      <p:cBhvr additive="base">
                                        <p:cTn id="32" dur="2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750"/>
                            </p:stCondLst>
                            <p:childTnLst>
                              <p:par>
                                <p:cTn id="34" presetID="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250" fill="hold"/>
                                        <p:tgtEl>
                                          <p:spTgt spid="4"/>
                                        </p:tgtEl>
                                        <p:attrNameLst>
                                          <p:attrName>ppt_x</p:attrName>
                                        </p:attrNameLst>
                                      </p:cBhvr>
                                      <p:tavLst>
                                        <p:tav tm="0">
                                          <p:val>
                                            <p:strVal val="0-#ppt_w/2"/>
                                          </p:val>
                                        </p:tav>
                                        <p:tav tm="100000">
                                          <p:val>
                                            <p:strVal val="#ppt_x"/>
                                          </p:val>
                                        </p:tav>
                                      </p:tavLst>
                                    </p:anim>
                                    <p:anim calcmode="lin" valueType="num">
                                      <p:cBhvr additive="base">
                                        <p:cTn id="37" dur="2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Imagen 2" descr="Apuntes LB Pinterest">
            <a:extLst>
              <a:ext uri="{FF2B5EF4-FFF2-40B4-BE49-F238E27FC236}">
                <a16:creationId xmlns:a16="http://schemas.microsoft.com/office/drawing/2014/main" id="{A37F2A1E-E631-4835-8926-C438C90AE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480"/>
            <a:ext cx="9144000" cy="6339039"/>
          </a:xfrm>
          <a:prstGeom prst="rect">
            <a:avLst/>
          </a:prstGeom>
          <a:effectLst>
            <a:outerShdw blurRad="50800" dist="38100" dir="2700000" algn="tl" rotWithShape="0">
              <a:prstClr val="black">
                <a:alpha val="40000"/>
              </a:prstClr>
            </a:outerShdw>
          </a:effectLst>
        </p:spPr>
      </p:pic>
      <p:sp>
        <p:nvSpPr>
          <p:cNvPr id="5" name="Triángulo isósceles 4">
            <a:extLst>
              <a:ext uri="{FF2B5EF4-FFF2-40B4-BE49-F238E27FC236}">
                <a16:creationId xmlns:a16="http://schemas.microsoft.com/office/drawing/2014/main" id="{9CDDF4AC-354E-4B0D-8F6F-D21CCF1DBB43}"/>
              </a:ext>
              <a:ext uri="{C183D7F6-B498-43B3-948B-1728B52AA6E4}">
                <adec:decorative xmlns:adec="http://schemas.microsoft.com/office/drawing/2017/decorative" val="1"/>
              </a:ext>
            </a:extLst>
          </p:cNvPr>
          <p:cNvSpPr/>
          <p:nvPr/>
        </p:nvSpPr>
        <p:spPr>
          <a:xfrm flipV="1">
            <a:off x="436183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059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5" name="Imagen 4" descr="Apuntes LB Pinterest">
            <a:extLst>
              <a:ext uri="{FF2B5EF4-FFF2-40B4-BE49-F238E27FC236}">
                <a16:creationId xmlns:a16="http://schemas.microsoft.com/office/drawing/2014/main" id="{DEBE43F8-8564-473D-9220-1233945AD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683" y="0"/>
            <a:ext cx="7928633" cy="6858000"/>
          </a:xfrm>
          <a:prstGeom prst="rect">
            <a:avLst/>
          </a:prstGeom>
          <a:effectLst>
            <a:outerShdw blurRad="50800" dist="38100" dir="2700000" algn="tl" rotWithShape="0">
              <a:prstClr val="black">
                <a:alpha val="40000"/>
              </a:prstClr>
            </a:outerShdw>
          </a:effectLst>
        </p:spPr>
      </p:pic>
      <p:sp>
        <p:nvSpPr>
          <p:cNvPr id="2" name="Rectángulo 1" descr="Resalta opciones Pinterest">
            <a:extLst>
              <a:ext uri="{FF2B5EF4-FFF2-40B4-BE49-F238E27FC236}">
                <a16:creationId xmlns:a16="http://schemas.microsoft.com/office/drawing/2014/main" id="{B1D937B4-9C34-460D-850E-114F58E83137}"/>
              </a:ext>
            </a:extLst>
          </p:cNvPr>
          <p:cNvSpPr/>
          <p:nvPr/>
        </p:nvSpPr>
        <p:spPr>
          <a:xfrm>
            <a:off x="636258" y="420914"/>
            <a:ext cx="1624342" cy="19889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Triángulo isósceles 5">
            <a:extLst>
              <a:ext uri="{FF2B5EF4-FFF2-40B4-BE49-F238E27FC236}">
                <a16:creationId xmlns:a16="http://schemas.microsoft.com/office/drawing/2014/main" id="{56F92427-BE2D-49F5-AD27-15FE265DF6D7}"/>
              </a:ext>
              <a:ext uri="{C183D7F6-B498-43B3-948B-1728B52AA6E4}">
                <adec:decorative xmlns:adec="http://schemas.microsoft.com/office/drawing/2017/decorative" val="1"/>
              </a:ext>
            </a:extLst>
          </p:cNvPr>
          <p:cNvSpPr/>
          <p:nvPr/>
        </p:nvSpPr>
        <p:spPr>
          <a:xfrm flipV="1">
            <a:off x="45787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5914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childTnLst>
                          </p:cTn>
                        </p:par>
                        <p:par>
                          <p:cTn id="8" fill="hold">
                            <p:stCondLst>
                              <p:cond delay="25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Imagen 2" descr="Pinterest Lenguaje Básico">
            <a:extLst>
              <a:ext uri="{FF2B5EF4-FFF2-40B4-BE49-F238E27FC236}">
                <a16:creationId xmlns:a16="http://schemas.microsoft.com/office/drawing/2014/main" id="{B5212200-F5C8-4429-A607-4F2145A7E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405" y="0"/>
            <a:ext cx="7341190" cy="6858000"/>
          </a:xfrm>
          <a:prstGeom prst="rect">
            <a:avLst/>
          </a:prstGeom>
          <a:effectLst>
            <a:outerShdw blurRad="50800" dist="38100" dir="2700000" algn="tl" rotWithShape="0">
              <a:prstClr val="black">
                <a:alpha val="40000"/>
              </a:prstClr>
            </a:outerShdw>
          </a:effectLst>
        </p:spPr>
      </p:pic>
      <p:sp>
        <p:nvSpPr>
          <p:cNvPr id="5" name="Triángulo isósceles 4">
            <a:extLst>
              <a:ext uri="{FF2B5EF4-FFF2-40B4-BE49-F238E27FC236}">
                <a16:creationId xmlns:a16="http://schemas.microsoft.com/office/drawing/2014/main" id="{682CB9BF-1321-4BCF-A861-4A4C57C8424B}"/>
              </a:ext>
              <a:ext uri="{C183D7F6-B498-43B3-948B-1728B52AA6E4}">
                <adec:decorative xmlns:adec="http://schemas.microsoft.com/office/drawing/2017/decorative" val="1"/>
              </a:ext>
            </a:extLst>
          </p:cNvPr>
          <p:cNvSpPr/>
          <p:nvPr/>
        </p:nvSpPr>
        <p:spPr>
          <a:xfrm flipV="1">
            <a:off x="480827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6753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Imagen 2" descr="Pinterest opciones adicionales">
            <a:extLst>
              <a:ext uri="{FF2B5EF4-FFF2-40B4-BE49-F238E27FC236}">
                <a16:creationId xmlns:a16="http://schemas.microsoft.com/office/drawing/2014/main" id="{DE89943C-2533-4ABB-9EB1-B878EA9D0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8711"/>
            <a:ext cx="9144000" cy="4660578"/>
          </a:xfrm>
          <a:prstGeom prst="rect">
            <a:avLst/>
          </a:prstGeom>
          <a:effectLst>
            <a:outerShdw blurRad="50800" dist="38100" dir="2700000" algn="tl" rotWithShape="0">
              <a:prstClr val="black">
                <a:alpha val="40000"/>
              </a:prstClr>
            </a:outerShdw>
          </a:effectLst>
        </p:spPr>
      </p:pic>
      <p:sp>
        <p:nvSpPr>
          <p:cNvPr id="5" name="Rectángulo 4" descr="Resalta tableros">
            <a:extLst>
              <a:ext uri="{FF2B5EF4-FFF2-40B4-BE49-F238E27FC236}">
                <a16:creationId xmlns:a16="http://schemas.microsoft.com/office/drawing/2014/main" id="{F8905068-1AA0-4F3C-9F34-13BECE464E1C}"/>
              </a:ext>
            </a:extLst>
          </p:cNvPr>
          <p:cNvSpPr/>
          <p:nvPr/>
        </p:nvSpPr>
        <p:spPr>
          <a:xfrm>
            <a:off x="552450" y="1552574"/>
            <a:ext cx="3228976" cy="190218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Triángulo isósceles 5">
            <a:extLst>
              <a:ext uri="{FF2B5EF4-FFF2-40B4-BE49-F238E27FC236}">
                <a16:creationId xmlns:a16="http://schemas.microsoft.com/office/drawing/2014/main" id="{2D9E7236-3C3C-4BAA-A3DC-2D0925E6D4F0}"/>
              </a:ext>
              <a:ext uri="{C183D7F6-B498-43B3-948B-1728B52AA6E4}">
                <adec:decorative xmlns:adec="http://schemas.microsoft.com/office/drawing/2017/decorative" val="1"/>
              </a:ext>
            </a:extLst>
          </p:cNvPr>
          <p:cNvSpPr/>
          <p:nvPr/>
        </p:nvSpPr>
        <p:spPr>
          <a:xfrm flipV="1">
            <a:off x="505054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525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par>
                          <p:cTn id="8" fill="hold">
                            <p:stCondLst>
                              <p:cond delay="25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0-#ppt_w/2"/>
                                          </p:val>
                                        </p:tav>
                                        <p:tav tm="100000">
                                          <p:val>
                                            <p:strVal val="#ppt_x"/>
                                          </p:val>
                                        </p:tav>
                                      </p:tavLst>
                                    </p:anim>
                                    <p:anim calcmode="lin" valueType="num">
                                      <p:cBhvr additive="base">
                                        <p:cTn id="1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Imagen 3" descr="Búsqueda en Google">
            <a:extLst>
              <a:ext uri="{FF2B5EF4-FFF2-40B4-BE49-F238E27FC236}">
                <a16:creationId xmlns:a16="http://schemas.microsoft.com/office/drawing/2014/main" id="{99E45E56-5E26-4DC3-BC9E-E9A07630F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303" y="0"/>
            <a:ext cx="5641393" cy="6858000"/>
          </a:xfrm>
          <a:prstGeom prst="rect">
            <a:avLst/>
          </a:prstGeom>
          <a:effectLst>
            <a:outerShdw blurRad="50800" dist="38100" dir="2700000" algn="tl" rotWithShape="0">
              <a:prstClr val="black">
                <a:alpha val="40000"/>
              </a:prstClr>
            </a:outerShdw>
          </a:effectLst>
        </p:spPr>
      </p:pic>
      <p:sp>
        <p:nvSpPr>
          <p:cNvPr id="2" name="Flecha: a la derecha 1">
            <a:extLst>
              <a:ext uri="{FF2B5EF4-FFF2-40B4-BE49-F238E27FC236}">
                <a16:creationId xmlns:a16="http://schemas.microsoft.com/office/drawing/2014/main" id="{7CB309BF-8E57-4175-B1D8-3C6062F1619A}"/>
              </a:ext>
              <a:ext uri="{C183D7F6-B498-43B3-948B-1728B52AA6E4}">
                <adec:decorative xmlns:adec="http://schemas.microsoft.com/office/drawing/2017/decorative" val="1"/>
              </a:ext>
            </a:extLst>
          </p:cNvPr>
          <p:cNvSpPr/>
          <p:nvPr/>
        </p:nvSpPr>
        <p:spPr>
          <a:xfrm>
            <a:off x="987029" y="3802743"/>
            <a:ext cx="900000" cy="540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Flecha: a la derecha 4">
            <a:extLst>
              <a:ext uri="{FF2B5EF4-FFF2-40B4-BE49-F238E27FC236}">
                <a16:creationId xmlns:a16="http://schemas.microsoft.com/office/drawing/2014/main" id="{BD0A1054-509E-4052-8FC0-D8C9DE24D4F1}"/>
              </a:ext>
              <a:ext uri="{C183D7F6-B498-43B3-948B-1728B52AA6E4}">
                <adec:decorative xmlns:adec="http://schemas.microsoft.com/office/drawing/2017/decorative" val="1"/>
              </a:ext>
            </a:extLst>
          </p:cNvPr>
          <p:cNvSpPr/>
          <p:nvPr/>
        </p:nvSpPr>
        <p:spPr>
          <a:xfrm>
            <a:off x="987029" y="2515257"/>
            <a:ext cx="900000" cy="540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Flecha: a la derecha 5">
            <a:extLst>
              <a:ext uri="{FF2B5EF4-FFF2-40B4-BE49-F238E27FC236}">
                <a16:creationId xmlns:a16="http://schemas.microsoft.com/office/drawing/2014/main" id="{EEFADDBE-74F4-4D4E-ABC3-AD8D6087016A}"/>
              </a:ext>
              <a:ext uri="{C183D7F6-B498-43B3-948B-1728B52AA6E4}">
                <adec:decorative xmlns:adec="http://schemas.microsoft.com/office/drawing/2017/decorative" val="1"/>
              </a:ext>
            </a:extLst>
          </p:cNvPr>
          <p:cNvSpPr/>
          <p:nvPr/>
        </p:nvSpPr>
        <p:spPr>
          <a:xfrm>
            <a:off x="987029" y="5570514"/>
            <a:ext cx="900000" cy="540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Flecha: a la derecha 6">
            <a:extLst>
              <a:ext uri="{FF2B5EF4-FFF2-40B4-BE49-F238E27FC236}">
                <a16:creationId xmlns:a16="http://schemas.microsoft.com/office/drawing/2014/main" id="{380C9C97-25A2-4311-A129-597159BC3AEE}"/>
              </a:ext>
              <a:ext uri="{C183D7F6-B498-43B3-948B-1728B52AA6E4}">
                <adec:decorative xmlns:adec="http://schemas.microsoft.com/office/drawing/2017/decorative" val="1"/>
              </a:ext>
            </a:extLst>
          </p:cNvPr>
          <p:cNvSpPr/>
          <p:nvPr/>
        </p:nvSpPr>
        <p:spPr>
          <a:xfrm>
            <a:off x="987144" y="0"/>
            <a:ext cx="900000" cy="540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descr="Resalta opciones">
            <a:extLst>
              <a:ext uri="{FF2B5EF4-FFF2-40B4-BE49-F238E27FC236}">
                <a16:creationId xmlns:a16="http://schemas.microsoft.com/office/drawing/2014/main" id="{5C079266-4D75-4F76-8DFF-3C624804E7C2}"/>
              </a:ext>
            </a:extLst>
          </p:cNvPr>
          <p:cNvSpPr/>
          <p:nvPr/>
        </p:nvSpPr>
        <p:spPr>
          <a:xfrm>
            <a:off x="2376424" y="451977"/>
            <a:ext cx="5040000" cy="2880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Triángulo isósceles 9">
            <a:extLst>
              <a:ext uri="{FF2B5EF4-FFF2-40B4-BE49-F238E27FC236}">
                <a16:creationId xmlns:a16="http://schemas.microsoft.com/office/drawing/2014/main" id="{2C2F31E2-0650-42B6-90FC-11D98DF75F0F}"/>
              </a:ext>
              <a:ext uri="{C183D7F6-B498-43B3-948B-1728B52AA6E4}">
                <adec:decorative xmlns:adec="http://schemas.microsoft.com/office/drawing/2017/decorative" val="1"/>
              </a:ext>
            </a:extLst>
          </p:cNvPr>
          <p:cNvSpPr/>
          <p:nvPr/>
        </p:nvSpPr>
        <p:spPr>
          <a:xfrm flipV="1">
            <a:off x="528011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2911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50" fill="hold"/>
                                        <p:tgtEl>
                                          <p:spTgt spid="7"/>
                                        </p:tgtEl>
                                        <p:attrNameLst>
                                          <p:attrName>ppt_x</p:attrName>
                                        </p:attrNameLst>
                                      </p:cBhvr>
                                      <p:tavLst>
                                        <p:tav tm="0">
                                          <p:val>
                                            <p:strVal val="0-#ppt_w/2"/>
                                          </p:val>
                                        </p:tav>
                                        <p:tav tm="100000">
                                          <p:val>
                                            <p:strVal val="#ppt_x"/>
                                          </p:val>
                                        </p:tav>
                                      </p:tavLst>
                                    </p:anim>
                                    <p:anim calcmode="lin" valueType="num">
                                      <p:cBhvr additive="base">
                                        <p:cTn id="12" dur="25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250" fill="hold"/>
                                        <p:tgtEl>
                                          <p:spTgt spid="2"/>
                                        </p:tgtEl>
                                        <p:attrNameLst>
                                          <p:attrName>ppt_x</p:attrName>
                                        </p:attrNameLst>
                                      </p:cBhvr>
                                      <p:tavLst>
                                        <p:tav tm="0">
                                          <p:val>
                                            <p:strVal val="0-#ppt_w/2"/>
                                          </p:val>
                                        </p:tav>
                                        <p:tav tm="100000">
                                          <p:val>
                                            <p:strVal val="#ppt_x"/>
                                          </p:val>
                                        </p:tav>
                                      </p:tavLst>
                                    </p:anim>
                                    <p:anim calcmode="lin" valueType="num">
                                      <p:cBhvr additive="base">
                                        <p:cTn id="17" dur="25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50" fill="hold"/>
                                        <p:tgtEl>
                                          <p:spTgt spid="6"/>
                                        </p:tgtEl>
                                        <p:attrNameLst>
                                          <p:attrName>ppt_x</p:attrName>
                                        </p:attrNameLst>
                                      </p:cBhvr>
                                      <p:tavLst>
                                        <p:tav tm="0">
                                          <p:val>
                                            <p:strVal val="0-#ppt_w/2"/>
                                          </p:val>
                                        </p:tav>
                                        <p:tav tm="100000">
                                          <p:val>
                                            <p:strVal val="#ppt_x"/>
                                          </p:val>
                                        </p:tav>
                                      </p:tavLst>
                                    </p:anim>
                                    <p:anim calcmode="lin" valueType="num">
                                      <p:cBhvr additive="base">
                                        <p:cTn id="27" dur="25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250"/>
                            </p:stCondLst>
                            <p:childTnLst>
                              <p:par>
                                <p:cTn id="29" presetID="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250" fill="hold"/>
                                        <p:tgtEl>
                                          <p:spTgt spid="9"/>
                                        </p:tgtEl>
                                        <p:attrNameLst>
                                          <p:attrName>ppt_x</p:attrName>
                                        </p:attrNameLst>
                                      </p:cBhvr>
                                      <p:tavLst>
                                        <p:tav tm="0">
                                          <p:val>
                                            <p:strVal val="#ppt_x"/>
                                          </p:val>
                                        </p:tav>
                                        <p:tav tm="100000">
                                          <p:val>
                                            <p:strVal val="#ppt_x"/>
                                          </p:val>
                                        </p:tav>
                                      </p:tavLst>
                                    </p:anim>
                                    <p:anim calcmode="lin" valueType="num">
                                      <p:cBhvr additive="base">
                                        <p:cTn id="32" dur="2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6" name="Imagen 5" descr="Búsqueda de imágenes">
            <a:extLst>
              <a:ext uri="{FF2B5EF4-FFF2-40B4-BE49-F238E27FC236}">
                <a16:creationId xmlns:a16="http://schemas.microsoft.com/office/drawing/2014/main" id="{C26752DC-16D0-49A7-BBAF-3C63FF2B4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2480"/>
            <a:ext cx="9144000" cy="4973640"/>
          </a:xfrm>
          <a:prstGeom prst="rect">
            <a:avLst/>
          </a:prstGeom>
          <a:effectLst>
            <a:outerShdw blurRad="50800" dist="38100" dir="2700000" algn="tl" rotWithShape="0">
              <a:prstClr val="black">
                <a:alpha val="40000"/>
              </a:prstClr>
            </a:outerShdw>
          </a:effectLst>
        </p:spPr>
      </p:pic>
      <p:sp>
        <p:nvSpPr>
          <p:cNvPr id="4" name="Rectángulo 3" descr="Resalta opciones">
            <a:extLst>
              <a:ext uri="{FF2B5EF4-FFF2-40B4-BE49-F238E27FC236}">
                <a16:creationId xmlns:a16="http://schemas.microsoft.com/office/drawing/2014/main" id="{07FB8E9F-8A15-4661-876E-7A2E4140DB46}"/>
              </a:ext>
            </a:extLst>
          </p:cNvPr>
          <p:cNvSpPr/>
          <p:nvPr/>
        </p:nvSpPr>
        <p:spPr>
          <a:xfrm>
            <a:off x="47625" y="1706182"/>
            <a:ext cx="6840000" cy="4680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Triángulo isósceles 4">
            <a:extLst>
              <a:ext uri="{FF2B5EF4-FFF2-40B4-BE49-F238E27FC236}">
                <a16:creationId xmlns:a16="http://schemas.microsoft.com/office/drawing/2014/main" id="{D1EDD54C-6F60-4396-9469-D6D4836F6C4E}"/>
              </a:ext>
              <a:ext uri="{C183D7F6-B498-43B3-948B-1728B52AA6E4}">
                <adec:decorative xmlns:adec="http://schemas.microsoft.com/office/drawing/2017/decorative" val="1"/>
              </a:ext>
            </a:extLst>
          </p:cNvPr>
          <p:cNvSpPr/>
          <p:nvPr/>
        </p:nvSpPr>
        <p:spPr>
          <a:xfrm flipV="1">
            <a:off x="552238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9691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par>
                          <p:cTn id="8" fill="hold">
                            <p:stCondLst>
                              <p:cond delay="25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250" fill="hold"/>
                                        <p:tgtEl>
                                          <p:spTgt spid="4"/>
                                        </p:tgtEl>
                                        <p:attrNameLst>
                                          <p:attrName>ppt_x</p:attrName>
                                        </p:attrNameLst>
                                      </p:cBhvr>
                                      <p:tavLst>
                                        <p:tav tm="0">
                                          <p:val>
                                            <p:strVal val="0-#ppt_w/2"/>
                                          </p:val>
                                        </p:tav>
                                        <p:tav tm="100000">
                                          <p:val>
                                            <p:strVal val="#ppt_x"/>
                                          </p:val>
                                        </p:tav>
                                      </p:tavLst>
                                    </p:anim>
                                    <p:anim calcmode="lin" valueType="num">
                                      <p:cBhvr additive="base">
                                        <p:cTn id="12" dur="2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8" name="Imagen 7" descr="Búsqueda de videos">
            <a:extLst>
              <a:ext uri="{FF2B5EF4-FFF2-40B4-BE49-F238E27FC236}">
                <a16:creationId xmlns:a16="http://schemas.microsoft.com/office/drawing/2014/main" id="{A78B1319-8455-4208-8F6D-079787839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4483"/>
            <a:ext cx="9144000" cy="5267100"/>
          </a:xfrm>
          <a:prstGeom prst="rect">
            <a:avLst/>
          </a:prstGeom>
          <a:effectLst>
            <a:outerShdw blurRad="50800" dist="38100" dir="2700000" algn="tl" rotWithShape="0">
              <a:prstClr val="black">
                <a:alpha val="40000"/>
              </a:prstClr>
            </a:outerShdw>
          </a:effectLst>
        </p:spPr>
      </p:pic>
      <p:sp>
        <p:nvSpPr>
          <p:cNvPr id="4" name="Triángulo isósceles 3">
            <a:extLst>
              <a:ext uri="{FF2B5EF4-FFF2-40B4-BE49-F238E27FC236}">
                <a16:creationId xmlns:a16="http://schemas.microsoft.com/office/drawing/2014/main" id="{73D85919-BDE8-45F7-B4BD-353FCAA2D707}"/>
              </a:ext>
              <a:ext uri="{C183D7F6-B498-43B3-948B-1728B52AA6E4}">
                <adec:decorative xmlns:adec="http://schemas.microsoft.com/office/drawing/2017/decorative" val="1"/>
              </a:ext>
            </a:extLst>
          </p:cNvPr>
          <p:cNvSpPr/>
          <p:nvPr/>
        </p:nvSpPr>
        <p:spPr>
          <a:xfrm flipV="1">
            <a:off x="575195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2718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Imagen 2" descr="Lista de videos">
            <a:extLst>
              <a:ext uri="{FF2B5EF4-FFF2-40B4-BE49-F238E27FC236}">
                <a16:creationId xmlns:a16="http://schemas.microsoft.com/office/drawing/2014/main" id="{7F92FF6A-A48B-4640-A5EE-2D45A07543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 y="384529"/>
            <a:ext cx="9108000" cy="6088942"/>
          </a:xfrm>
          <a:prstGeom prst="rect">
            <a:avLst/>
          </a:prstGeom>
          <a:effectLst>
            <a:outerShdw blurRad="50800" dist="38100" dir="2700000" algn="tl" rotWithShape="0">
              <a:prstClr val="black">
                <a:alpha val="40000"/>
              </a:prstClr>
            </a:outerShdw>
          </a:effectLst>
        </p:spPr>
      </p:pic>
      <p:sp>
        <p:nvSpPr>
          <p:cNvPr id="5" name="Triángulo isósceles 4">
            <a:extLst>
              <a:ext uri="{FF2B5EF4-FFF2-40B4-BE49-F238E27FC236}">
                <a16:creationId xmlns:a16="http://schemas.microsoft.com/office/drawing/2014/main" id="{0153D73E-3FDE-45A7-BF3B-BC697C914401}"/>
              </a:ext>
              <a:ext uri="{C183D7F6-B498-43B3-948B-1728B52AA6E4}">
                <adec:decorative xmlns:adec="http://schemas.microsoft.com/office/drawing/2017/decorative" val="1"/>
              </a:ext>
            </a:extLst>
          </p:cNvPr>
          <p:cNvSpPr/>
          <p:nvPr/>
        </p:nvSpPr>
        <p:spPr>
          <a:xfrm flipV="1">
            <a:off x="598152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423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58000">
              <a:srgbClr val="002060"/>
            </a:gs>
          </a:gsLst>
          <a:path path="circle">
            <a:fillToRect l="100000" t="100000"/>
          </a:path>
        </a:gradFill>
        <a:effectLst/>
      </p:bgPr>
    </p:bg>
    <p:spTree>
      <p:nvGrpSpPr>
        <p:cNvPr id="1" name=""/>
        <p:cNvGrpSpPr/>
        <p:nvPr/>
      </p:nvGrpSpPr>
      <p:grpSpPr>
        <a:xfrm>
          <a:off x="0" y="0"/>
          <a:ext cx="0" cy="0"/>
          <a:chOff x="0" y="0"/>
          <a:chExt cx="0" cy="0"/>
        </a:xfrm>
      </p:grpSpPr>
      <p:pic>
        <p:nvPicPr>
          <p:cNvPr id="4" name="Imagen 3" descr="Cuestionario TIC">
            <a:extLst>
              <a:ext uri="{FF2B5EF4-FFF2-40B4-BE49-F238E27FC236}">
                <a16:creationId xmlns:a16="http://schemas.microsoft.com/office/drawing/2014/main" id="{01BBCC8A-D029-4A30-8E5A-2CAEFEF8D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9455" y="27000"/>
            <a:ext cx="5545091" cy="6804000"/>
          </a:xfrm>
          <a:prstGeom prst="rect">
            <a:avLst/>
          </a:prstGeom>
          <a:effectLst>
            <a:outerShdw blurRad="50800" dist="38100" dir="2700000" algn="tl" rotWithShape="0">
              <a:prstClr val="black">
                <a:alpha val="40000"/>
              </a:prstClr>
            </a:outerShdw>
          </a:effectLst>
        </p:spPr>
      </p:pic>
      <p:sp>
        <p:nvSpPr>
          <p:cNvPr id="5" name="Triángulo isósceles 4">
            <a:extLst>
              <a:ext uri="{FF2B5EF4-FFF2-40B4-BE49-F238E27FC236}">
                <a16:creationId xmlns:a16="http://schemas.microsoft.com/office/drawing/2014/main" id="{7FFAA3E4-8737-4868-9761-39351D60A904}"/>
              </a:ext>
              <a:ext uri="{C183D7F6-B498-43B3-948B-1728B52AA6E4}">
                <adec:decorative xmlns:adec="http://schemas.microsoft.com/office/drawing/2017/decorative" val="1"/>
              </a:ext>
            </a:extLst>
          </p:cNvPr>
          <p:cNvSpPr/>
          <p:nvPr/>
        </p:nvSpPr>
        <p:spPr>
          <a:xfrm flipV="1">
            <a:off x="621109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4404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rgbClr val="002060"/>
            </a:gs>
            <a:gs pos="100000">
              <a:srgbClr val="5F97D0"/>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39" name="Grupo 38">
            <a:extLst>
              <a:ext uri="{FF2B5EF4-FFF2-40B4-BE49-F238E27FC236}">
                <a16:creationId xmlns:a16="http://schemas.microsoft.com/office/drawing/2014/main" id="{F6496EF6-8AE9-42AD-9EC5-EE9B1AD83B94}"/>
              </a:ext>
            </a:extLst>
          </p:cNvPr>
          <p:cNvGrpSpPr/>
          <p:nvPr/>
        </p:nvGrpSpPr>
        <p:grpSpPr>
          <a:xfrm>
            <a:off x="-2206509" y="55595"/>
            <a:ext cx="2206509" cy="1080000"/>
            <a:chOff x="430938" y="86509"/>
            <a:chExt cx="2206509" cy="1080000"/>
          </a:xfrm>
          <a:scene3d>
            <a:camera prst="orthographicFront">
              <a:rot lat="0" lon="0" rev="0"/>
            </a:camera>
            <a:lightRig rig="threePt" dir="t"/>
          </a:scene3d>
        </p:grpSpPr>
        <p:pic>
          <p:nvPicPr>
            <p:cNvPr id="4" name="Imagen 3" descr="Piezas cuestionario">
              <a:extLst>
                <a:ext uri="{FF2B5EF4-FFF2-40B4-BE49-F238E27FC236}">
                  <a16:creationId xmlns:a16="http://schemas.microsoft.com/office/drawing/2014/main" id="{43BFDB98-B52B-452C-B8F8-4C56DD9C97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938" y="86509"/>
              <a:ext cx="1080000" cy="1080000"/>
            </a:xfrm>
            <a:prstGeom prst="rect">
              <a:avLst/>
            </a:prstGeom>
            <a:sp3d/>
          </p:spPr>
        </p:pic>
        <p:grpSp>
          <p:nvGrpSpPr>
            <p:cNvPr id="38" name="Grupo 37">
              <a:extLst>
                <a:ext uri="{FF2B5EF4-FFF2-40B4-BE49-F238E27FC236}">
                  <a16:creationId xmlns:a16="http://schemas.microsoft.com/office/drawing/2014/main" id="{2266401F-C07A-4C0E-B0D9-F0E914DC36DF}"/>
                </a:ext>
              </a:extLst>
            </p:cNvPr>
            <p:cNvGrpSpPr/>
            <p:nvPr/>
          </p:nvGrpSpPr>
          <p:grpSpPr>
            <a:xfrm>
              <a:off x="1417561" y="274680"/>
              <a:ext cx="1219886" cy="703658"/>
              <a:chOff x="1310890" y="106458"/>
              <a:chExt cx="1219886" cy="703658"/>
            </a:xfrm>
          </p:grpSpPr>
          <p:sp>
            <p:nvSpPr>
              <p:cNvPr id="5" name="Rectángulo 4">
                <a:extLst>
                  <a:ext uri="{FF2B5EF4-FFF2-40B4-BE49-F238E27FC236}">
                    <a16:creationId xmlns:a16="http://schemas.microsoft.com/office/drawing/2014/main" id="{1AE04214-6C63-4CA8-B27F-B08121A476FB}"/>
                  </a:ext>
                </a:extLst>
              </p:cNvPr>
              <p:cNvSpPr/>
              <p:nvPr/>
            </p:nvSpPr>
            <p:spPr>
              <a:xfrm>
                <a:off x="1310890" y="502339"/>
                <a:ext cx="1219886" cy="307777"/>
              </a:xfrm>
              <a:prstGeom prst="rect">
                <a:avLst/>
              </a:prstGeom>
              <a:sp3d/>
            </p:spPr>
            <p:txBody>
              <a:bodyPr wrap="none">
                <a:spAutoFit/>
              </a:bodyPr>
              <a:lstStyle/>
              <a:p>
                <a:r>
                  <a:rPr lang="es-MX" sz="1400" b="1" dirty="0">
                    <a:latin typeface="Arial Black" panose="020B0A04020102020204" pitchFamily="34" charset="0"/>
                    <a:cs typeface="Arial" panose="020B0604020202020204" pitchFamily="34" charset="0"/>
                  </a:rPr>
                  <a:t>Ordenador</a:t>
                </a:r>
                <a:endParaRPr lang="es-MX" dirty="0"/>
              </a:p>
            </p:txBody>
          </p:sp>
          <p:sp>
            <p:nvSpPr>
              <p:cNvPr id="7" name="Rectángulo 6">
                <a:extLst>
                  <a:ext uri="{FF2B5EF4-FFF2-40B4-BE49-F238E27FC236}">
                    <a16:creationId xmlns:a16="http://schemas.microsoft.com/office/drawing/2014/main" id="{2FBDB4DF-8C20-470E-8119-14483497A88A}"/>
                  </a:ext>
                </a:extLst>
              </p:cNvPr>
              <p:cNvSpPr/>
              <p:nvPr/>
            </p:nvSpPr>
            <p:spPr>
              <a:xfrm>
                <a:off x="1310890" y="106458"/>
                <a:ext cx="1091966" cy="584775"/>
              </a:xfrm>
              <a:prstGeom prst="rect">
                <a:avLst/>
              </a:prstGeom>
              <a:sp3d/>
            </p:spPr>
            <p:txBody>
              <a:bodyPr wrap="none">
                <a:spAutoFit/>
              </a:bodyPr>
              <a:lstStyle/>
              <a:p>
                <a:r>
                  <a:rPr lang="es-MX" sz="3200" b="1" dirty="0">
                    <a:latin typeface="Arial Black" panose="020B0A04020102020204" pitchFamily="34" charset="0"/>
                    <a:cs typeface="Arial" panose="020B0604020202020204" pitchFamily="34" charset="0"/>
                  </a:rPr>
                  <a:t>60</a:t>
                </a:r>
                <a:r>
                  <a:rPr lang="es-MX" sz="2800" b="1" dirty="0">
                    <a:latin typeface="Arial Black" panose="020B0A04020102020204" pitchFamily="34" charset="0"/>
                    <a:cs typeface="Arial" panose="020B0604020202020204" pitchFamily="34" charset="0"/>
                  </a:rPr>
                  <a:t>%</a:t>
                </a:r>
                <a:endParaRPr lang="es-MX" sz="2800" dirty="0"/>
              </a:p>
            </p:txBody>
          </p:sp>
        </p:grpSp>
      </p:grpSp>
      <p:grpSp>
        <p:nvGrpSpPr>
          <p:cNvPr id="37" name="Grupo 36">
            <a:extLst>
              <a:ext uri="{FF2B5EF4-FFF2-40B4-BE49-F238E27FC236}">
                <a16:creationId xmlns:a16="http://schemas.microsoft.com/office/drawing/2014/main" id="{836CF291-0883-442F-AF54-0429E6E98191}"/>
              </a:ext>
            </a:extLst>
          </p:cNvPr>
          <p:cNvGrpSpPr/>
          <p:nvPr/>
        </p:nvGrpSpPr>
        <p:grpSpPr>
          <a:xfrm>
            <a:off x="374894" y="-1054588"/>
            <a:ext cx="2113131" cy="1054588"/>
            <a:chOff x="2407335" y="71453"/>
            <a:chExt cx="2113131" cy="1054588"/>
          </a:xfrm>
        </p:grpSpPr>
        <p:pic>
          <p:nvPicPr>
            <p:cNvPr id="10" name="Imagen 9">
              <a:extLst>
                <a:ext uri="{FF2B5EF4-FFF2-40B4-BE49-F238E27FC236}">
                  <a16:creationId xmlns:a16="http://schemas.microsoft.com/office/drawing/2014/main" id="{AAD64570-5FEC-43D0-868E-CCEA34E2EC0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7335" y="71453"/>
              <a:ext cx="1080000" cy="1054588"/>
            </a:xfrm>
            <a:prstGeom prst="rect">
              <a:avLst/>
            </a:prstGeom>
          </p:spPr>
        </p:pic>
        <p:grpSp>
          <p:nvGrpSpPr>
            <p:cNvPr id="36" name="Grupo 35">
              <a:extLst>
                <a:ext uri="{FF2B5EF4-FFF2-40B4-BE49-F238E27FC236}">
                  <a16:creationId xmlns:a16="http://schemas.microsoft.com/office/drawing/2014/main" id="{3ADD5546-90FD-450A-B112-F935373565C1}"/>
                </a:ext>
              </a:extLst>
            </p:cNvPr>
            <p:cNvGrpSpPr/>
            <p:nvPr/>
          </p:nvGrpSpPr>
          <p:grpSpPr>
            <a:xfrm>
              <a:off x="3428500" y="243102"/>
              <a:ext cx="1091966" cy="711290"/>
              <a:chOff x="3409450" y="202222"/>
              <a:chExt cx="1091966" cy="711290"/>
            </a:xfrm>
          </p:grpSpPr>
          <p:sp>
            <p:nvSpPr>
              <p:cNvPr id="12" name="Rectángulo 11">
                <a:extLst>
                  <a:ext uri="{FF2B5EF4-FFF2-40B4-BE49-F238E27FC236}">
                    <a16:creationId xmlns:a16="http://schemas.microsoft.com/office/drawing/2014/main" id="{8860787E-E99D-4128-8F5A-C02C8F9D588A}"/>
                  </a:ext>
                </a:extLst>
              </p:cNvPr>
              <p:cNvSpPr/>
              <p:nvPr/>
            </p:nvSpPr>
            <p:spPr>
              <a:xfrm>
                <a:off x="3409450" y="605735"/>
                <a:ext cx="684675" cy="307777"/>
              </a:xfrm>
              <a:prstGeom prst="rect">
                <a:avLst/>
              </a:prstGeom>
            </p:spPr>
            <p:txBody>
              <a:bodyPr wrap="none">
                <a:spAutoFit/>
              </a:bodyPr>
              <a:lstStyle/>
              <a:p>
                <a:r>
                  <a:rPr lang="es-MX" sz="1400" b="1" dirty="0">
                    <a:latin typeface="Arial Black" panose="020B0A04020102020204" pitchFamily="34" charset="0"/>
                    <a:cs typeface="Arial" panose="020B0604020202020204" pitchFamily="34" charset="0"/>
                  </a:rPr>
                  <a:t>Word</a:t>
                </a:r>
                <a:endParaRPr lang="es-MX" dirty="0"/>
              </a:p>
            </p:txBody>
          </p:sp>
          <p:sp>
            <p:nvSpPr>
              <p:cNvPr id="13" name="Rectángulo 12">
                <a:extLst>
                  <a:ext uri="{FF2B5EF4-FFF2-40B4-BE49-F238E27FC236}">
                    <a16:creationId xmlns:a16="http://schemas.microsoft.com/office/drawing/2014/main" id="{0EF56D13-5524-4414-B372-4BBD31E9A938}"/>
                  </a:ext>
                </a:extLst>
              </p:cNvPr>
              <p:cNvSpPr/>
              <p:nvPr/>
            </p:nvSpPr>
            <p:spPr>
              <a:xfrm>
                <a:off x="3409450" y="202222"/>
                <a:ext cx="1091966" cy="584775"/>
              </a:xfrm>
              <a:prstGeom prst="rect">
                <a:avLst/>
              </a:prstGeom>
            </p:spPr>
            <p:txBody>
              <a:bodyPr wrap="none">
                <a:spAutoFit/>
              </a:bodyPr>
              <a:lstStyle/>
              <a:p>
                <a:r>
                  <a:rPr lang="es-MX" sz="3200" b="1" dirty="0">
                    <a:latin typeface="Arial Black" panose="020B0A04020102020204" pitchFamily="34" charset="0"/>
                    <a:cs typeface="Arial" panose="020B0604020202020204" pitchFamily="34" charset="0"/>
                  </a:rPr>
                  <a:t>66</a:t>
                </a:r>
                <a:r>
                  <a:rPr lang="es-MX" sz="2800" b="1" dirty="0">
                    <a:latin typeface="Arial Black" panose="020B0A04020102020204" pitchFamily="34" charset="0"/>
                    <a:cs typeface="Arial" panose="020B0604020202020204" pitchFamily="34" charset="0"/>
                  </a:rPr>
                  <a:t>%</a:t>
                </a:r>
                <a:endParaRPr lang="es-MX" sz="2800" dirty="0"/>
              </a:p>
            </p:txBody>
          </p:sp>
        </p:grpSp>
      </p:grpSp>
      <p:grpSp>
        <p:nvGrpSpPr>
          <p:cNvPr id="35" name="Grupo 34">
            <a:extLst>
              <a:ext uri="{FF2B5EF4-FFF2-40B4-BE49-F238E27FC236}">
                <a16:creationId xmlns:a16="http://schemas.microsoft.com/office/drawing/2014/main" id="{21B2389D-D778-4FEB-828F-DA181FD03C65}"/>
              </a:ext>
            </a:extLst>
          </p:cNvPr>
          <p:cNvGrpSpPr/>
          <p:nvPr/>
        </p:nvGrpSpPr>
        <p:grpSpPr>
          <a:xfrm>
            <a:off x="6660887" y="-1054080"/>
            <a:ext cx="2242390" cy="1054080"/>
            <a:chOff x="4304193" y="145993"/>
            <a:chExt cx="2242390" cy="1054080"/>
          </a:xfrm>
        </p:grpSpPr>
        <p:pic>
          <p:nvPicPr>
            <p:cNvPr id="18" name="Imagen 17">
              <a:extLst>
                <a:ext uri="{FF2B5EF4-FFF2-40B4-BE49-F238E27FC236}">
                  <a16:creationId xmlns:a16="http://schemas.microsoft.com/office/drawing/2014/main" id="{273F1D88-C2BB-4A0C-BC56-F21FB58197E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4193" y="145993"/>
              <a:ext cx="1080000" cy="1054080"/>
            </a:xfrm>
            <a:prstGeom prst="rect">
              <a:avLst/>
            </a:prstGeom>
          </p:spPr>
        </p:pic>
        <p:grpSp>
          <p:nvGrpSpPr>
            <p:cNvPr id="34" name="Grupo 33">
              <a:extLst>
                <a:ext uri="{FF2B5EF4-FFF2-40B4-BE49-F238E27FC236}">
                  <a16:creationId xmlns:a16="http://schemas.microsoft.com/office/drawing/2014/main" id="{227B21C5-87A9-45FF-90A1-719F0F20DAE7}"/>
                </a:ext>
              </a:extLst>
            </p:cNvPr>
            <p:cNvGrpSpPr/>
            <p:nvPr/>
          </p:nvGrpSpPr>
          <p:grpSpPr>
            <a:xfrm>
              <a:off x="5246291" y="321531"/>
              <a:ext cx="1300292" cy="703004"/>
              <a:chOff x="5224066" y="571609"/>
              <a:chExt cx="1300292" cy="703004"/>
            </a:xfrm>
          </p:grpSpPr>
          <p:sp>
            <p:nvSpPr>
              <p:cNvPr id="19" name="Rectángulo 18">
                <a:extLst>
                  <a:ext uri="{FF2B5EF4-FFF2-40B4-BE49-F238E27FC236}">
                    <a16:creationId xmlns:a16="http://schemas.microsoft.com/office/drawing/2014/main" id="{AD56631F-D54C-44E5-AF93-055C84D911E4}"/>
                  </a:ext>
                </a:extLst>
              </p:cNvPr>
              <p:cNvSpPr/>
              <p:nvPr/>
            </p:nvSpPr>
            <p:spPr>
              <a:xfrm>
                <a:off x="5224066" y="966836"/>
                <a:ext cx="1300292"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PowerPoint</a:t>
                </a:r>
                <a:endParaRPr lang="es-MX" dirty="0">
                  <a:solidFill>
                    <a:schemeClr val="bg1"/>
                  </a:solidFill>
                </a:endParaRPr>
              </a:p>
            </p:txBody>
          </p:sp>
          <p:sp>
            <p:nvSpPr>
              <p:cNvPr id="20" name="Rectángulo 19">
                <a:extLst>
                  <a:ext uri="{FF2B5EF4-FFF2-40B4-BE49-F238E27FC236}">
                    <a16:creationId xmlns:a16="http://schemas.microsoft.com/office/drawing/2014/main" id="{8B554A33-8AD3-4484-BA51-9041722EF0EF}"/>
                  </a:ext>
                </a:extLst>
              </p:cNvPr>
              <p:cNvSpPr/>
              <p:nvPr/>
            </p:nvSpPr>
            <p:spPr>
              <a:xfrm>
                <a:off x="5224066" y="571609"/>
                <a:ext cx="1117614"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64</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41" name="Grupo 40">
            <a:extLst>
              <a:ext uri="{FF2B5EF4-FFF2-40B4-BE49-F238E27FC236}">
                <a16:creationId xmlns:a16="http://schemas.microsoft.com/office/drawing/2014/main" id="{BC968429-A691-4844-A710-634D01751CAA}"/>
              </a:ext>
            </a:extLst>
          </p:cNvPr>
          <p:cNvGrpSpPr/>
          <p:nvPr/>
        </p:nvGrpSpPr>
        <p:grpSpPr>
          <a:xfrm>
            <a:off x="-2742649" y="5001126"/>
            <a:ext cx="2357241" cy="1080000"/>
            <a:chOff x="2078691" y="1553319"/>
            <a:chExt cx="2357241" cy="1080000"/>
          </a:xfrm>
        </p:grpSpPr>
        <p:pic>
          <p:nvPicPr>
            <p:cNvPr id="24" name="Imagen 23">
              <a:extLst>
                <a:ext uri="{FF2B5EF4-FFF2-40B4-BE49-F238E27FC236}">
                  <a16:creationId xmlns:a16="http://schemas.microsoft.com/office/drawing/2014/main" id="{92968D98-E0F6-473B-92ED-DF9F9EDD9DBC}"/>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78691" y="1553319"/>
              <a:ext cx="1080000" cy="1080000"/>
            </a:xfrm>
            <a:prstGeom prst="rect">
              <a:avLst/>
            </a:prstGeom>
          </p:spPr>
        </p:pic>
        <p:grpSp>
          <p:nvGrpSpPr>
            <p:cNvPr id="40" name="Grupo 39">
              <a:extLst>
                <a:ext uri="{FF2B5EF4-FFF2-40B4-BE49-F238E27FC236}">
                  <a16:creationId xmlns:a16="http://schemas.microsoft.com/office/drawing/2014/main" id="{7E2E8AF6-819A-4674-842C-73EDCF0D1C22}"/>
                </a:ext>
              </a:extLst>
            </p:cNvPr>
            <p:cNvGrpSpPr/>
            <p:nvPr/>
          </p:nvGrpSpPr>
          <p:grpSpPr>
            <a:xfrm>
              <a:off x="3051322" y="1732001"/>
              <a:ext cx="1384610" cy="722636"/>
              <a:chOff x="3044972" y="1551191"/>
              <a:chExt cx="1384610" cy="722636"/>
            </a:xfrm>
          </p:grpSpPr>
          <p:sp>
            <p:nvSpPr>
              <p:cNvPr id="25" name="Rectángulo 24">
                <a:extLst>
                  <a:ext uri="{FF2B5EF4-FFF2-40B4-BE49-F238E27FC236}">
                    <a16:creationId xmlns:a16="http://schemas.microsoft.com/office/drawing/2014/main" id="{4461D855-CB10-40C2-81A2-FA71589B4B17}"/>
                  </a:ext>
                </a:extLst>
              </p:cNvPr>
              <p:cNvSpPr/>
              <p:nvPr/>
            </p:nvSpPr>
            <p:spPr>
              <a:xfrm>
                <a:off x="3044972" y="1966050"/>
                <a:ext cx="1384610" cy="307777"/>
              </a:xfrm>
              <a:prstGeom prst="rect">
                <a:avLst/>
              </a:prstGeom>
            </p:spPr>
            <p:txBody>
              <a:bodyPr wrap="none">
                <a:spAutoFit/>
              </a:bodyPr>
              <a:lstStyle/>
              <a:p>
                <a:r>
                  <a:rPr lang="es-MX" sz="1400" b="1" dirty="0">
                    <a:latin typeface="Arial Black" panose="020B0A04020102020204" pitchFamily="34" charset="0"/>
                    <a:cs typeface="Arial" panose="020B0604020202020204" pitchFamily="34" charset="0"/>
                  </a:rPr>
                  <a:t>Smartphone</a:t>
                </a:r>
                <a:endParaRPr lang="es-MX" dirty="0"/>
              </a:p>
            </p:txBody>
          </p:sp>
          <p:sp>
            <p:nvSpPr>
              <p:cNvPr id="26" name="Rectángulo 25">
                <a:extLst>
                  <a:ext uri="{FF2B5EF4-FFF2-40B4-BE49-F238E27FC236}">
                    <a16:creationId xmlns:a16="http://schemas.microsoft.com/office/drawing/2014/main" id="{725AD6B3-8163-42DC-B9E8-DA22E983652A}"/>
                  </a:ext>
                </a:extLst>
              </p:cNvPr>
              <p:cNvSpPr/>
              <p:nvPr/>
            </p:nvSpPr>
            <p:spPr>
              <a:xfrm>
                <a:off x="3044972" y="1551191"/>
                <a:ext cx="1091966" cy="584775"/>
              </a:xfrm>
              <a:prstGeom prst="rect">
                <a:avLst/>
              </a:prstGeom>
            </p:spPr>
            <p:txBody>
              <a:bodyPr wrap="none">
                <a:spAutoFit/>
              </a:bodyPr>
              <a:lstStyle/>
              <a:p>
                <a:r>
                  <a:rPr lang="es-MX" sz="3200" b="1" dirty="0">
                    <a:latin typeface="Arial Black" panose="020B0A04020102020204" pitchFamily="34" charset="0"/>
                    <a:cs typeface="Arial" panose="020B0604020202020204" pitchFamily="34" charset="0"/>
                  </a:rPr>
                  <a:t>80</a:t>
                </a:r>
                <a:r>
                  <a:rPr lang="es-MX" sz="2800" b="1" dirty="0">
                    <a:latin typeface="Arial Black" panose="020B0A04020102020204" pitchFamily="34" charset="0"/>
                    <a:cs typeface="Arial" panose="020B0604020202020204" pitchFamily="34" charset="0"/>
                  </a:rPr>
                  <a:t>%</a:t>
                </a:r>
                <a:endParaRPr lang="es-MX" sz="2800" dirty="0"/>
              </a:p>
            </p:txBody>
          </p:sp>
        </p:grpSp>
      </p:grpSp>
      <p:grpSp>
        <p:nvGrpSpPr>
          <p:cNvPr id="33" name="Grupo 32">
            <a:extLst>
              <a:ext uri="{FF2B5EF4-FFF2-40B4-BE49-F238E27FC236}">
                <a16:creationId xmlns:a16="http://schemas.microsoft.com/office/drawing/2014/main" id="{C4505C64-7682-4E27-8BE5-2EC16545C947}"/>
              </a:ext>
            </a:extLst>
          </p:cNvPr>
          <p:cNvGrpSpPr/>
          <p:nvPr/>
        </p:nvGrpSpPr>
        <p:grpSpPr>
          <a:xfrm>
            <a:off x="9144000" y="120311"/>
            <a:ext cx="2036122" cy="1080000"/>
            <a:chOff x="2637113" y="1502651"/>
            <a:chExt cx="2036122" cy="1080000"/>
          </a:xfrm>
        </p:grpSpPr>
        <p:pic>
          <p:nvPicPr>
            <p:cNvPr id="29" name="Imagen 28">
              <a:extLst>
                <a:ext uri="{FF2B5EF4-FFF2-40B4-BE49-F238E27FC236}">
                  <a16:creationId xmlns:a16="http://schemas.microsoft.com/office/drawing/2014/main" id="{028C1945-7E2B-4DC9-A1DF-3CCC43693567}"/>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7113" y="1502651"/>
              <a:ext cx="1080000" cy="1080000"/>
            </a:xfrm>
            <a:prstGeom prst="rect">
              <a:avLst/>
            </a:prstGeom>
          </p:spPr>
        </p:pic>
        <p:grpSp>
          <p:nvGrpSpPr>
            <p:cNvPr id="32" name="Grupo 31">
              <a:extLst>
                <a:ext uri="{FF2B5EF4-FFF2-40B4-BE49-F238E27FC236}">
                  <a16:creationId xmlns:a16="http://schemas.microsoft.com/office/drawing/2014/main" id="{9D97B8E6-30DD-45EF-9646-AD25046DD756}"/>
                </a:ext>
              </a:extLst>
            </p:cNvPr>
            <p:cNvGrpSpPr/>
            <p:nvPr/>
          </p:nvGrpSpPr>
          <p:grpSpPr>
            <a:xfrm>
              <a:off x="3581269" y="1670979"/>
              <a:ext cx="1091966" cy="743344"/>
              <a:chOff x="3581269" y="1612520"/>
              <a:chExt cx="1091966" cy="743344"/>
            </a:xfrm>
          </p:grpSpPr>
          <p:sp>
            <p:nvSpPr>
              <p:cNvPr id="30" name="Rectángulo 29">
                <a:extLst>
                  <a:ext uri="{FF2B5EF4-FFF2-40B4-BE49-F238E27FC236}">
                    <a16:creationId xmlns:a16="http://schemas.microsoft.com/office/drawing/2014/main" id="{98193C8A-1A77-40B0-AAFA-1634882B77EF}"/>
                  </a:ext>
                </a:extLst>
              </p:cNvPr>
              <p:cNvSpPr/>
              <p:nvPr/>
            </p:nvSpPr>
            <p:spPr>
              <a:xfrm>
                <a:off x="3581269" y="2048087"/>
                <a:ext cx="985463"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Internet</a:t>
                </a:r>
                <a:endParaRPr lang="es-MX" dirty="0">
                  <a:solidFill>
                    <a:schemeClr val="bg1"/>
                  </a:solidFill>
                </a:endParaRPr>
              </a:p>
            </p:txBody>
          </p:sp>
          <p:sp>
            <p:nvSpPr>
              <p:cNvPr id="31" name="Rectángulo 30">
                <a:extLst>
                  <a:ext uri="{FF2B5EF4-FFF2-40B4-BE49-F238E27FC236}">
                    <a16:creationId xmlns:a16="http://schemas.microsoft.com/office/drawing/2014/main" id="{C6616991-624D-4D1D-8E58-DF16D2219F80}"/>
                  </a:ext>
                </a:extLst>
              </p:cNvPr>
              <p:cNvSpPr/>
              <p:nvPr/>
            </p:nvSpPr>
            <p:spPr>
              <a:xfrm>
                <a:off x="3581269" y="1612520"/>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90</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48" name="Grupo 47">
            <a:extLst>
              <a:ext uri="{FF2B5EF4-FFF2-40B4-BE49-F238E27FC236}">
                <a16:creationId xmlns:a16="http://schemas.microsoft.com/office/drawing/2014/main" id="{B7560FDD-FF0C-44E7-A8FB-E0A6287AE26D}"/>
              </a:ext>
            </a:extLst>
          </p:cNvPr>
          <p:cNvGrpSpPr/>
          <p:nvPr/>
        </p:nvGrpSpPr>
        <p:grpSpPr>
          <a:xfrm>
            <a:off x="9144000" y="2634364"/>
            <a:ext cx="2169806" cy="1080000"/>
            <a:chOff x="339721" y="2608378"/>
            <a:chExt cx="2169806" cy="1080000"/>
          </a:xfrm>
        </p:grpSpPr>
        <p:pic>
          <p:nvPicPr>
            <p:cNvPr id="44" name="Imagen 43">
              <a:extLst>
                <a:ext uri="{FF2B5EF4-FFF2-40B4-BE49-F238E27FC236}">
                  <a16:creationId xmlns:a16="http://schemas.microsoft.com/office/drawing/2014/main" id="{D088369E-BB0A-48CF-88BB-F822A8C11F37}"/>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721" y="2608378"/>
              <a:ext cx="1077840" cy="1080000"/>
            </a:xfrm>
            <a:prstGeom prst="rect">
              <a:avLst/>
            </a:prstGeom>
          </p:spPr>
        </p:pic>
        <p:grpSp>
          <p:nvGrpSpPr>
            <p:cNvPr id="47" name="Grupo 46">
              <a:extLst>
                <a:ext uri="{FF2B5EF4-FFF2-40B4-BE49-F238E27FC236}">
                  <a16:creationId xmlns:a16="http://schemas.microsoft.com/office/drawing/2014/main" id="{4DCE6272-EE62-4FEA-98EA-41AE8A19A94E}"/>
                </a:ext>
              </a:extLst>
            </p:cNvPr>
            <p:cNvGrpSpPr/>
            <p:nvPr/>
          </p:nvGrpSpPr>
          <p:grpSpPr>
            <a:xfrm>
              <a:off x="1369407" y="2787323"/>
              <a:ext cx="1140120" cy="722109"/>
              <a:chOff x="1417561" y="2968208"/>
              <a:chExt cx="1140120" cy="722109"/>
            </a:xfrm>
          </p:grpSpPr>
          <p:sp>
            <p:nvSpPr>
              <p:cNvPr id="45" name="Rectángulo 44">
                <a:extLst>
                  <a:ext uri="{FF2B5EF4-FFF2-40B4-BE49-F238E27FC236}">
                    <a16:creationId xmlns:a16="http://schemas.microsoft.com/office/drawing/2014/main" id="{E42A62E5-8C3D-4EA1-B6CF-8DDCA71A6BE4}"/>
                  </a:ext>
                </a:extLst>
              </p:cNvPr>
              <p:cNvSpPr/>
              <p:nvPr/>
            </p:nvSpPr>
            <p:spPr>
              <a:xfrm>
                <a:off x="1417561" y="2968208"/>
                <a:ext cx="1091966" cy="584775"/>
              </a:xfrm>
              <a:prstGeom prst="rect">
                <a:avLst/>
              </a:prstGeom>
            </p:spPr>
            <p:txBody>
              <a:bodyPr wrap="none">
                <a:spAutoFit/>
              </a:bodyPr>
              <a:lstStyle/>
              <a:p>
                <a:r>
                  <a:rPr lang="es-MX" sz="3200" b="1" dirty="0">
                    <a:latin typeface="Arial Black" panose="020B0A04020102020204" pitchFamily="34" charset="0"/>
                    <a:cs typeface="Arial" panose="020B0604020202020204" pitchFamily="34" charset="0"/>
                  </a:rPr>
                  <a:t>69</a:t>
                </a:r>
                <a:r>
                  <a:rPr lang="es-MX" sz="2800" b="1" dirty="0">
                    <a:latin typeface="Arial Black" panose="020B0A04020102020204" pitchFamily="34" charset="0"/>
                    <a:cs typeface="Arial" panose="020B0604020202020204" pitchFamily="34" charset="0"/>
                  </a:rPr>
                  <a:t>%</a:t>
                </a:r>
                <a:endParaRPr lang="es-MX" sz="2800" dirty="0"/>
              </a:p>
            </p:txBody>
          </p:sp>
          <p:sp>
            <p:nvSpPr>
              <p:cNvPr id="46" name="Rectángulo 45">
                <a:extLst>
                  <a:ext uri="{FF2B5EF4-FFF2-40B4-BE49-F238E27FC236}">
                    <a16:creationId xmlns:a16="http://schemas.microsoft.com/office/drawing/2014/main" id="{512BA55B-BF1B-4310-9709-F4893BBC515B}"/>
                  </a:ext>
                </a:extLst>
              </p:cNvPr>
              <p:cNvSpPr/>
              <p:nvPr/>
            </p:nvSpPr>
            <p:spPr>
              <a:xfrm>
                <a:off x="1417561" y="3382540"/>
                <a:ext cx="1140120" cy="307777"/>
              </a:xfrm>
              <a:prstGeom prst="rect">
                <a:avLst/>
              </a:prstGeom>
            </p:spPr>
            <p:txBody>
              <a:bodyPr wrap="none">
                <a:spAutoFit/>
              </a:bodyPr>
              <a:lstStyle/>
              <a:p>
                <a:r>
                  <a:rPr lang="es-MX" sz="1400" b="1" dirty="0">
                    <a:latin typeface="Arial Black" panose="020B0A04020102020204" pitchFamily="34" charset="0"/>
                    <a:cs typeface="Arial" panose="020B0604020202020204" pitchFamily="34" charset="0"/>
                  </a:rPr>
                  <a:t>Facebook</a:t>
                </a:r>
                <a:endParaRPr lang="es-MX" dirty="0"/>
              </a:p>
            </p:txBody>
          </p:sp>
        </p:grpSp>
      </p:grpSp>
      <p:grpSp>
        <p:nvGrpSpPr>
          <p:cNvPr id="53" name="Grupo 52">
            <a:extLst>
              <a:ext uri="{FF2B5EF4-FFF2-40B4-BE49-F238E27FC236}">
                <a16:creationId xmlns:a16="http://schemas.microsoft.com/office/drawing/2014/main" id="{8BC0705F-75AA-4500-B521-2B9A91AC2736}"/>
              </a:ext>
            </a:extLst>
          </p:cNvPr>
          <p:cNvGrpSpPr/>
          <p:nvPr/>
        </p:nvGrpSpPr>
        <p:grpSpPr>
          <a:xfrm>
            <a:off x="5676352" y="7203624"/>
            <a:ext cx="1440000" cy="852017"/>
            <a:chOff x="3178103" y="2840792"/>
            <a:chExt cx="1440000" cy="852017"/>
          </a:xfrm>
        </p:grpSpPr>
        <p:pic>
          <p:nvPicPr>
            <p:cNvPr id="50" name="Imagen 49">
              <a:extLst>
                <a:ext uri="{FF2B5EF4-FFF2-40B4-BE49-F238E27FC236}">
                  <a16:creationId xmlns:a16="http://schemas.microsoft.com/office/drawing/2014/main" id="{046B7F91-5F19-47C1-BC7F-2A525D48A1A5}"/>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8103" y="2840792"/>
              <a:ext cx="1440000" cy="322286"/>
            </a:xfrm>
            <a:prstGeom prst="rect">
              <a:avLst/>
            </a:prstGeom>
          </p:spPr>
        </p:pic>
        <p:sp>
          <p:nvSpPr>
            <p:cNvPr id="52" name="Rectángulo 51">
              <a:extLst>
                <a:ext uri="{FF2B5EF4-FFF2-40B4-BE49-F238E27FC236}">
                  <a16:creationId xmlns:a16="http://schemas.microsoft.com/office/drawing/2014/main" id="{FBA07A05-BC31-4C02-AD90-044E2182691A}"/>
                </a:ext>
              </a:extLst>
            </p:cNvPr>
            <p:cNvSpPr/>
            <p:nvPr/>
          </p:nvSpPr>
          <p:spPr>
            <a:xfrm>
              <a:off x="3375935" y="3108034"/>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68</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nvGrpSpPr>
          <p:cNvPr id="58" name="Grupo 57">
            <a:extLst>
              <a:ext uri="{FF2B5EF4-FFF2-40B4-BE49-F238E27FC236}">
                <a16:creationId xmlns:a16="http://schemas.microsoft.com/office/drawing/2014/main" id="{ADBFCC30-AF52-4296-A360-4A8A0E06A19A}"/>
              </a:ext>
            </a:extLst>
          </p:cNvPr>
          <p:cNvGrpSpPr/>
          <p:nvPr/>
        </p:nvGrpSpPr>
        <p:grpSpPr>
          <a:xfrm>
            <a:off x="-2104028" y="2082024"/>
            <a:ext cx="2104028" cy="1080000"/>
            <a:chOff x="5918025" y="2724585"/>
            <a:chExt cx="2104028" cy="1080000"/>
          </a:xfrm>
        </p:grpSpPr>
        <p:pic>
          <p:nvPicPr>
            <p:cNvPr id="55" name="Imagen 54">
              <a:extLst>
                <a:ext uri="{FF2B5EF4-FFF2-40B4-BE49-F238E27FC236}">
                  <a16:creationId xmlns:a16="http://schemas.microsoft.com/office/drawing/2014/main" id="{D2E19CA2-E32F-4811-8A04-375589E9C515}"/>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18025" y="2724585"/>
              <a:ext cx="1080000" cy="1080000"/>
            </a:xfrm>
            <a:prstGeom prst="rect">
              <a:avLst/>
            </a:prstGeom>
          </p:spPr>
        </p:pic>
        <p:grpSp>
          <p:nvGrpSpPr>
            <p:cNvPr id="57" name="Grupo 56">
              <a:extLst>
                <a:ext uri="{FF2B5EF4-FFF2-40B4-BE49-F238E27FC236}">
                  <a16:creationId xmlns:a16="http://schemas.microsoft.com/office/drawing/2014/main" id="{2191EB4B-E135-439B-BCDB-70D0D6517328}"/>
                </a:ext>
              </a:extLst>
            </p:cNvPr>
            <p:cNvGrpSpPr/>
            <p:nvPr/>
          </p:nvGrpSpPr>
          <p:grpSpPr>
            <a:xfrm>
              <a:off x="6930087" y="2904224"/>
              <a:ext cx="1091966" cy="720722"/>
              <a:chOff x="6930087" y="2913295"/>
              <a:chExt cx="1091966" cy="720722"/>
            </a:xfrm>
          </p:grpSpPr>
          <p:sp>
            <p:nvSpPr>
              <p:cNvPr id="51" name="Rectángulo 50">
                <a:extLst>
                  <a:ext uri="{FF2B5EF4-FFF2-40B4-BE49-F238E27FC236}">
                    <a16:creationId xmlns:a16="http://schemas.microsoft.com/office/drawing/2014/main" id="{9F2856BD-7CF8-4B04-A5C1-4FF4FBF02D2F}"/>
                  </a:ext>
                </a:extLst>
              </p:cNvPr>
              <p:cNvSpPr/>
              <p:nvPr/>
            </p:nvSpPr>
            <p:spPr>
              <a:xfrm>
                <a:off x="6930087" y="3326240"/>
                <a:ext cx="947375"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Chrome</a:t>
                </a:r>
                <a:endParaRPr lang="es-MX" dirty="0">
                  <a:solidFill>
                    <a:schemeClr val="bg1"/>
                  </a:solidFill>
                </a:endParaRPr>
              </a:p>
            </p:txBody>
          </p:sp>
          <p:sp>
            <p:nvSpPr>
              <p:cNvPr id="56" name="Rectángulo 55">
                <a:extLst>
                  <a:ext uri="{FF2B5EF4-FFF2-40B4-BE49-F238E27FC236}">
                    <a16:creationId xmlns:a16="http://schemas.microsoft.com/office/drawing/2014/main" id="{5824928A-D578-43A2-9618-7C6353AA39C7}"/>
                  </a:ext>
                </a:extLst>
              </p:cNvPr>
              <p:cNvSpPr/>
              <p:nvPr/>
            </p:nvSpPr>
            <p:spPr>
              <a:xfrm>
                <a:off x="6930087" y="2913295"/>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65</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64" name="Grupo 63">
            <a:extLst>
              <a:ext uri="{FF2B5EF4-FFF2-40B4-BE49-F238E27FC236}">
                <a16:creationId xmlns:a16="http://schemas.microsoft.com/office/drawing/2014/main" id="{D83B7FB7-18F7-4D9E-8769-C9D6492288BC}"/>
              </a:ext>
            </a:extLst>
          </p:cNvPr>
          <p:cNvGrpSpPr/>
          <p:nvPr/>
        </p:nvGrpSpPr>
        <p:grpSpPr>
          <a:xfrm>
            <a:off x="1822825" y="7203624"/>
            <a:ext cx="2113800" cy="820800"/>
            <a:chOff x="393696" y="4500741"/>
            <a:chExt cx="2113800" cy="820800"/>
          </a:xfrm>
        </p:grpSpPr>
        <p:pic>
          <p:nvPicPr>
            <p:cNvPr id="60" name="Imagen 59">
              <a:extLst>
                <a:ext uri="{FF2B5EF4-FFF2-40B4-BE49-F238E27FC236}">
                  <a16:creationId xmlns:a16="http://schemas.microsoft.com/office/drawing/2014/main" id="{16DB0AB6-0D8A-49B8-9D01-FEE79C18367F}"/>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3696" y="4500741"/>
              <a:ext cx="1080000" cy="820800"/>
            </a:xfrm>
            <a:prstGeom prst="rect">
              <a:avLst/>
            </a:prstGeom>
          </p:spPr>
        </p:pic>
        <p:grpSp>
          <p:nvGrpSpPr>
            <p:cNvPr id="63" name="Grupo 62">
              <a:extLst>
                <a:ext uri="{FF2B5EF4-FFF2-40B4-BE49-F238E27FC236}">
                  <a16:creationId xmlns:a16="http://schemas.microsoft.com/office/drawing/2014/main" id="{D03A1A69-81B0-46FA-B3DF-EF5BA4DD9ECA}"/>
                </a:ext>
              </a:extLst>
            </p:cNvPr>
            <p:cNvGrpSpPr/>
            <p:nvPr/>
          </p:nvGrpSpPr>
          <p:grpSpPr>
            <a:xfrm>
              <a:off x="1415530" y="4541809"/>
              <a:ext cx="1091966" cy="738664"/>
              <a:chOff x="1415530" y="4593763"/>
              <a:chExt cx="1091966" cy="738664"/>
            </a:xfrm>
          </p:grpSpPr>
          <p:sp>
            <p:nvSpPr>
              <p:cNvPr id="61" name="Rectángulo 60">
                <a:extLst>
                  <a:ext uri="{FF2B5EF4-FFF2-40B4-BE49-F238E27FC236}">
                    <a16:creationId xmlns:a16="http://schemas.microsoft.com/office/drawing/2014/main" id="{B6801A18-B391-4C6A-871E-84B746CF5237}"/>
                  </a:ext>
                </a:extLst>
              </p:cNvPr>
              <p:cNvSpPr/>
              <p:nvPr/>
            </p:nvSpPr>
            <p:spPr>
              <a:xfrm>
                <a:off x="1415530" y="5024650"/>
                <a:ext cx="742511" cy="307777"/>
              </a:xfrm>
              <a:prstGeom prst="rect">
                <a:avLst/>
              </a:prstGeom>
            </p:spPr>
            <p:txBody>
              <a:bodyPr wrap="none">
                <a:spAutoFit/>
              </a:bodyPr>
              <a:lstStyle/>
              <a:p>
                <a:r>
                  <a:rPr lang="es-MX" sz="1400" b="1" dirty="0">
                    <a:latin typeface="Arial Black" panose="020B0A04020102020204" pitchFamily="34" charset="0"/>
                    <a:cs typeface="Arial" panose="020B0604020202020204" pitchFamily="34" charset="0"/>
                  </a:rPr>
                  <a:t>GMail</a:t>
                </a:r>
                <a:endParaRPr lang="es-MX" dirty="0"/>
              </a:p>
            </p:txBody>
          </p:sp>
          <p:sp>
            <p:nvSpPr>
              <p:cNvPr id="62" name="Rectángulo 61">
                <a:extLst>
                  <a:ext uri="{FF2B5EF4-FFF2-40B4-BE49-F238E27FC236}">
                    <a16:creationId xmlns:a16="http://schemas.microsoft.com/office/drawing/2014/main" id="{3A517376-BFA0-4FCC-A3F5-56CC05622058}"/>
                  </a:ext>
                </a:extLst>
              </p:cNvPr>
              <p:cNvSpPr/>
              <p:nvPr/>
            </p:nvSpPr>
            <p:spPr>
              <a:xfrm>
                <a:off x="1415530" y="4593763"/>
                <a:ext cx="1091966" cy="584775"/>
              </a:xfrm>
              <a:prstGeom prst="rect">
                <a:avLst/>
              </a:prstGeom>
            </p:spPr>
            <p:txBody>
              <a:bodyPr wrap="none">
                <a:spAutoFit/>
              </a:bodyPr>
              <a:lstStyle/>
              <a:p>
                <a:r>
                  <a:rPr lang="es-MX" sz="3200" b="1" dirty="0">
                    <a:latin typeface="Arial Black" panose="020B0A04020102020204" pitchFamily="34" charset="0"/>
                    <a:cs typeface="Arial" panose="020B0604020202020204" pitchFamily="34" charset="0"/>
                  </a:rPr>
                  <a:t>64</a:t>
                </a:r>
                <a:r>
                  <a:rPr lang="es-MX" sz="2800" b="1" dirty="0">
                    <a:latin typeface="Arial Black" panose="020B0A04020102020204" pitchFamily="34" charset="0"/>
                    <a:cs typeface="Arial" panose="020B0604020202020204" pitchFamily="34" charset="0"/>
                  </a:rPr>
                  <a:t>%</a:t>
                </a:r>
                <a:endParaRPr lang="es-MX" sz="2800" dirty="0"/>
              </a:p>
            </p:txBody>
          </p:sp>
        </p:grpSp>
      </p:grpSp>
      <p:grpSp>
        <p:nvGrpSpPr>
          <p:cNvPr id="70" name="Grupo 69">
            <a:extLst>
              <a:ext uri="{FF2B5EF4-FFF2-40B4-BE49-F238E27FC236}">
                <a16:creationId xmlns:a16="http://schemas.microsoft.com/office/drawing/2014/main" id="{42FD5EFB-26E8-4077-8F8B-EBAF73BC8326}"/>
              </a:ext>
            </a:extLst>
          </p:cNvPr>
          <p:cNvGrpSpPr/>
          <p:nvPr/>
        </p:nvGrpSpPr>
        <p:grpSpPr>
          <a:xfrm>
            <a:off x="3818867" y="-1080000"/>
            <a:ext cx="2208713" cy="1080000"/>
            <a:chOff x="2839443" y="4364256"/>
            <a:chExt cx="2208713" cy="1080000"/>
          </a:xfrm>
        </p:grpSpPr>
        <p:pic>
          <p:nvPicPr>
            <p:cNvPr id="66" name="Imagen 65">
              <a:extLst>
                <a:ext uri="{FF2B5EF4-FFF2-40B4-BE49-F238E27FC236}">
                  <a16:creationId xmlns:a16="http://schemas.microsoft.com/office/drawing/2014/main" id="{D5453A2F-D745-4AF0-A88B-C2AD061F0BE6}"/>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39443" y="4364256"/>
              <a:ext cx="1071360" cy="1080000"/>
            </a:xfrm>
            <a:prstGeom prst="rect">
              <a:avLst/>
            </a:prstGeom>
          </p:spPr>
        </p:pic>
        <p:grpSp>
          <p:nvGrpSpPr>
            <p:cNvPr id="69" name="Grupo 68">
              <a:extLst>
                <a:ext uri="{FF2B5EF4-FFF2-40B4-BE49-F238E27FC236}">
                  <a16:creationId xmlns:a16="http://schemas.microsoft.com/office/drawing/2014/main" id="{14F29330-F426-410F-8D4A-595A4776DB6C}"/>
                </a:ext>
              </a:extLst>
            </p:cNvPr>
            <p:cNvGrpSpPr/>
            <p:nvPr/>
          </p:nvGrpSpPr>
          <p:grpSpPr>
            <a:xfrm>
              <a:off x="3868474" y="4534924"/>
              <a:ext cx="1179682" cy="738664"/>
              <a:chOff x="3868474" y="4578354"/>
              <a:chExt cx="1179682" cy="738664"/>
            </a:xfrm>
          </p:grpSpPr>
          <p:sp>
            <p:nvSpPr>
              <p:cNvPr id="67" name="Rectángulo 66">
                <a:extLst>
                  <a:ext uri="{FF2B5EF4-FFF2-40B4-BE49-F238E27FC236}">
                    <a16:creationId xmlns:a16="http://schemas.microsoft.com/office/drawing/2014/main" id="{4F1C92FF-8B4D-4615-897D-EDAA4611F51F}"/>
                  </a:ext>
                </a:extLst>
              </p:cNvPr>
              <p:cNvSpPr/>
              <p:nvPr/>
            </p:nvSpPr>
            <p:spPr>
              <a:xfrm>
                <a:off x="3868474" y="5009241"/>
                <a:ext cx="1179682"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WhatsApp</a:t>
                </a:r>
                <a:endParaRPr lang="es-MX" dirty="0">
                  <a:solidFill>
                    <a:schemeClr val="bg1"/>
                  </a:solidFill>
                </a:endParaRPr>
              </a:p>
            </p:txBody>
          </p:sp>
          <p:sp>
            <p:nvSpPr>
              <p:cNvPr id="68" name="Rectángulo 67">
                <a:extLst>
                  <a:ext uri="{FF2B5EF4-FFF2-40B4-BE49-F238E27FC236}">
                    <a16:creationId xmlns:a16="http://schemas.microsoft.com/office/drawing/2014/main" id="{691F7AAC-1D15-444F-9EAE-9A7AB2667EFC}"/>
                  </a:ext>
                </a:extLst>
              </p:cNvPr>
              <p:cNvSpPr/>
              <p:nvPr/>
            </p:nvSpPr>
            <p:spPr>
              <a:xfrm>
                <a:off x="3868474" y="4578354"/>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63</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76" name="Grupo 75">
            <a:extLst>
              <a:ext uri="{FF2B5EF4-FFF2-40B4-BE49-F238E27FC236}">
                <a16:creationId xmlns:a16="http://schemas.microsoft.com/office/drawing/2014/main" id="{181F0150-8888-4E9D-8C42-2ED58CFFBC21}"/>
              </a:ext>
            </a:extLst>
          </p:cNvPr>
          <p:cNvGrpSpPr/>
          <p:nvPr/>
        </p:nvGrpSpPr>
        <p:grpSpPr>
          <a:xfrm>
            <a:off x="9144000" y="5148416"/>
            <a:ext cx="2200404" cy="1077840"/>
            <a:chOff x="5710069" y="4491548"/>
            <a:chExt cx="2200404" cy="1077840"/>
          </a:xfrm>
        </p:grpSpPr>
        <p:pic>
          <p:nvPicPr>
            <p:cNvPr id="72" name="Imagen 71">
              <a:extLst>
                <a:ext uri="{FF2B5EF4-FFF2-40B4-BE49-F238E27FC236}">
                  <a16:creationId xmlns:a16="http://schemas.microsoft.com/office/drawing/2014/main" id="{32F52481-0154-4CF4-AABB-2FE6590B7869}"/>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10069" y="4491548"/>
              <a:ext cx="1080000" cy="1077840"/>
            </a:xfrm>
            <a:prstGeom prst="rect">
              <a:avLst/>
            </a:prstGeom>
          </p:spPr>
        </p:pic>
        <p:grpSp>
          <p:nvGrpSpPr>
            <p:cNvPr id="75" name="Grupo 74">
              <a:extLst>
                <a:ext uri="{FF2B5EF4-FFF2-40B4-BE49-F238E27FC236}">
                  <a16:creationId xmlns:a16="http://schemas.microsoft.com/office/drawing/2014/main" id="{383DFE9A-8AD6-4E49-8597-E8E5796CF993}"/>
                </a:ext>
              </a:extLst>
            </p:cNvPr>
            <p:cNvGrpSpPr/>
            <p:nvPr/>
          </p:nvGrpSpPr>
          <p:grpSpPr>
            <a:xfrm>
              <a:off x="6730791" y="4676743"/>
              <a:ext cx="1179682" cy="707451"/>
              <a:chOff x="6730791" y="4671624"/>
              <a:chExt cx="1179682" cy="707451"/>
            </a:xfrm>
          </p:grpSpPr>
          <p:sp>
            <p:nvSpPr>
              <p:cNvPr id="73" name="Rectángulo 72">
                <a:extLst>
                  <a:ext uri="{FF2B5EF4-FFF2-40B4-BE49-F238E27FC236}">
                    <a16:creationId xmlns:a16="http://schemas.microsoft.com/office/drawing/2014/main" id="{6B97E892-4582-481D-AAB4-1CDB6A96C633}"/>
                  </a:ext>
                </a:extLst>
              </p:cNvPr>
              <p:cNvSpPr/>
              <p:nvPr/>
            </p:nvSpPr>
            <p:spPr>
              <a:xfrm>
                <a:off x="6730791" y="5071298"/>
                <a:ext cx="1179682"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WhatsApp</a:t>
                </a:r>
                <a:endParaRPr lang="es-MX" dirty="0">
                  <a:solidFill>
                    <a:schemeClr val="bg1"/>
                  </a:solidFill>
                </a:endParaRPr>
              </a:p>
            </p:txBody>
          </p:sp>
          <p:sp>
            <p:nvSpPr>
              <p:cNvPr id="74" name="Rectángulo 73">
                <a:extLst>
                  <a:ext uri="{FF2B5EF4-FFF2-40B4-BE49-F238E27FC236}">
                    <a16:creationId xmlns:a16="http://schemas.microsoft.com/office/drawing/2014/main" id="{D39CF3A2-7A03-4450-8B44-0A9BAA6AECCA}"/>
                  </a:ext>
                </a:extLst>
              </p:cNvPr>
              <p:cNvSpPr/>
              <p:nvPr/>
            </p:nvSpPr>
            <p:spPr>
              <a:xfrm>
                <a:off x="6730791" y="4671624"/>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53</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sp>
        <p:nvSpPr>
          <p:cNvPr id="65" name="Triángulo isósceles 64">
            <a:extLst>
              <a:ext uri="{FF2B5EF4-FFF2-40B4-BE49-F238E27FC236}">
                <a16:creationId xmlns:a16="http://schemas.microsoft.com/office/drawing/2014/main" id="{665A76A7-339F-491A-B852-4538DE1BDFDA}"/>
              </a:ext>
              <a:ext uri="{C183D7F6-B498-43B3-948B-1728B52AA6E4}">
                <adec:decorative xmlns:adec="http://schemas.microsoft.com/office/drawing/2017/decorative" val="1"/>
              </a:ext>
            </a:extLst>
          </p:cNvPr>
          <p:cNvSpPr/>
          <p:nvPr/>
        </p:nvSpPr>
        <p:spPr>
          <a:xfrm flipV="1">
            <a:off x="644066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9260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rgbClr val="002060"/>
            </a:gs>
            <a:gs pos="100000">
              <a:srgbClr val="5F97D0"/>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39" name="Grupo 38">
            <a:extLst>
              <a:ext uri="{FF2B5EF4-FFF2-40B4-BE49-F238E27FC236}">
                <a16:creationId xmlns:a16="http://schemas.microsoft.com/office/drawing/2014/main" id="{F6496EF6-8AE9-42AD-9EC5-EE9B1AD83B94}"/>
              </a:ext>
            </a:extLst>
          </p:cNvPr>
          <p:cNvGrpSpPr/>
          <p:nvPr/>
        </p:nvGrpSpPr>
        <p:grpSpPr>
          <a:xfrm>
            <a:off x="562143" y="394094"/>
            <a:ext cx="2206509" cy="1080000"/>
            <a:chOff x="430938" y="86509"/>
            <a:chExt cx="2206509" cy="1080000"/>
          </a:xfrm>
          <a:scene3d>
            <a:camera prst="orthographicFront">
              <a:rot lat="0" lon="0" rev="0"/>
            </a:camera>
            <a:lightRig rig="threePt" dir="t"/>
          </a:scene3d>
        </p:grpSpPr>
        <p:pic>
          <p:nvPicPr>
            <p:cNvPr id="4" name="Imagen 3" descr="Piezas cuestionario">
              <a:extLst>
                <a:ext uri="{FF2B5EF4-FFF2-40B4-BE49-F238E27FC236}">
                  <a16:creationId xmlns:a16="http://schemas.microsoft.com/office/drawing/2014/main" id="{43BFDB98-B52B-452C-B8F8-4C56DD9C97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938" y="86509"/>
              <a:ext cx="1080000" cy="1080000"/>
            </a:xfrm>
            <a:prstGeom prst="rect">
              <a:avLst/>
            </a:prstGeom>
            <a:sp3d/>
          </p:spPr>
        </p:pic>
        <p:grpSp>
          <p:nvGrpSpPr>
            <p:cNvPr id="38" name="Grupo 37">
              <a:extLst>
                <a:ext uri="{FF2B5EF4-FFF2-40B4-BE49-F238E27FC236}">
                  <a16:creationId xmlns:a16="http://schemas.microsoft.com/office/drawing/2014/main" id="{2266401F-C07A-4C0E-B0D9-F0E914DC36DF}"/>
                </a:ext>
              </a:extLst>
            </p:cNvPr>
            <p:cNvGrpSpPr/>
            <p:nvPr/>
          </p:nvGrpSpPr>
          <p:grpSpPr>
            <a:xfrm>
              <a:off x="1417561" y="274680"/>
              <a:ext cx="1219886" cy="703658"/>
              <a:chOff x="1310890" y="106458"/>
              <a:chExt cx="1219886" cy="703658"/>
            </a:xfrm>
          </p:grpSpPr>
          <p:sp>
            <p:nvSpPr>
              <p:cNvPr id="5" name="Rectángulo 4">
                <a:extLst>
                  <a:ext uri="{FF2B5EF4-FFF2-40B4-BE49-F238E27FC236}">
                    <a16:creationId xmlns:a16="http://schemas.microsoft.com/office/drawing/2014/main" id="{1AE04214-6C63-4CA8-B27F-B08121A476FB}"/>
                  </a:ext>
                </a:extLst>
              </p:cNvPr>
              <p:cNvSpPr/>
              <p:nvPr/>
            </p:nvSpPr>
            <p:spPr>
              <a:xfrm>
                <a:off x="1310890" y="502339"/>
                <a:ext cx="1219886" cy="307777"/>
              </a:xfrm>
              <a:prstGeom prst="rect">
                <a:avLst/>
              </a:prstGeom>
              <a:sp3d/>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Ordenador</a:t>
                </a:r>
                <a:endParaRPr lang="es-MX" dirty="0">
                  <a:solidFill>
                    <a:schemeClr val="bg1"/>
                  </a:solidFill>
                </a:endParaRPr>
              </a:p>
            </p:txBody>
          </p:sp>
          <p:sp>
            <p:nvSpPr>
              <p:cNvPr id="7" name="Rectángulo 6">
                <a:extLst>
                  <a:ext uri="{FF2B5EF4-FFF2-40B4-BE49-F238E27FC236}">
                    <a16:creationId xmlns:a16="http://schemas.microsoft.com/office/drawing/2014/main" id="{2FBDB4DF-8C20-470E-8119-14483497A88A}"/>
                  </a:ext>
                </a:extLst>
              </p:cNvPr>
              <p:cNvSpPr/>
              <p:nvPr/>
            </p:nvSpPr>
            <p:spPr>
              <a:xfrm>
                <a:off x="1310890" y="106458"/>
                <a:ext cx="1091966" cy="584775"/>
              </a:xfrm>
              <a:prstGeom prst="rect">
                <a:avLst/>
              </a:prstGeom>
              <a:sp3d/>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60</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37" name="Grupo 36">
            <a:extLst>
              <a:ext uri="{FF2B5EF4-FFF2-40B4-BE49-F238E27FC236}">
                <a16:creationId xmlns:a16="http://schemas.microsoft.com/office/drawing/2014/main" id="{836CF291-0883-442F-AF54-0429E6E98191}"/>
              </a:ext>
            </a:extLst>
          </p:cNvPr>
          <p:cNvGrpSpPr/>
          <p:nvPr/>
        </p:nvGrpSpPr>
        <p:grpSpPr>
          <a:xfrm>
            <a:off x="3564780" y="394094"/>
            <a:ext cx="2113131" cy="1054588"/>
            <a:chOff x="2407335" y="71453"/>
            <a:chExt cx="2113131" cy="1054588"/>
          </a:xfrm>
        </p:grpSpPr>
        <p:pic>
          <p:nvPicPr>
            <p:cNvPr id="10" name="Imagen 9">
              <a:extLst>
                <a:ext uri="{FF2B5EF4-FFF2-40B4-BE49-F238E27FC236}">
                  <a16:creationId xmlns:a16="http://schemas.microsoft.com/office/drawing/2014/main" id="{AAD64570-5FEC-43D0-868E-CCEA34E2EC0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7335" y="71453"/>
              <a:ext cx="1080000" cy="1054588"/>
            </a:xfrm>
            <a:prstGeom prst="rect">
              <a:avLst/>
            </a:prstGeom>
          </p:spPr>
        </p:pic>
        <p:grpSp>
          <p:nvGrpSpPr>
            <p:cNvPr id="36" name="Grupo 35">
              <a:extLst>
                <a:ext uri="{FF2B5EF4-FFF2-40B4-BE49-F238E27FC236}">
                  <a16:creationId xmlns:a16="http://schemas.microsoft.com/office/drawing/2014/main" id="{3ADD5546-90FD-450A-B112-F935373565C1}"/>
                </a:ext>
              </a:extLst>
            </p:cNvPr>
            <p:cNvGrpSpPr/>
            <p:nvPr/>
          </p:nvGrpSpPr>
          <p:grpSpPr>
            <a:xfrm>
              <a:off x="3428500" y="243102"/>
              <a:ext cx="1091966" cy="711290"/>
              <a:chOff x="3409450" y="202222"/>
              <a:chExt cx="1091966" cy="711290"/>
            </a:xfrm>
          </p:grpSpPr>
          <p:sp>
            <p:nvSpPr>
              <p:cNvPr id="12" name="Rectángulo 11">
                <a:extLst>
                  <a:ext uri="{FF2B5EF4-FFF2-40B4-BE49-F238E27FC236}">
                    <a16:creationId xmlns:a16="http://schemas.microsoft.com/office/drawing/2014/main" id="{8860787E-E99D-4128-8F5A-C02C8F9D588A}"/>
                  </a:ext>
                </a:extLst>
              </p:cNvPr>
              <p:cNvSpPr/>
              <p:nvPr/>
            </p:nvSpPr>
            <p:spPr>
              <a:xfrm>
                <a:off x="3409450" y="605735"/>
                <a:ext cx="684675"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Word</a:t>
                </a:r>
                <a:endParaRPr lang="es-MX" dirty="0">
                  <a:solidFill>
                    <a:schemeClr val="bg1"/>
                  </a:solidFill>
                </a:endParaRPr>
              </a:p>
            </p:txBody>
          </p:sp>
          <p:sp>
            <p:nvSpPr>
              <p:cNvPr id="13" name="Rectángulo 12">
                <a:extLst>
                  <a:ext uri="{FF2B5EF4-FFF2-40B4-BE49-F238E27FC236}">
                    <a16:creationId xmlns:a16="http://schemas.microsoft.com/office/drawing/2014/main" id="{0EF56D13-5524-4414-B372-4BBD31E9A938}"/>
                  </a:ext>
                </a:extLst>
              </p:cNvPr>
              <p:cNvSpPr/>
              <p:nvPr/>
            </p:nvSpPr>
            <p:spPr>
              <a:xfrm>
                <a:off x="3409450" y="202222"/>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66</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35" name="Grupo 34">
            <a:extLst>
              <a:ext uri="{FF2B5EF4-FFF2-40B4-BE49-F238E27FC236}">
                <a16:creationId xmlns:a16="http://schemas.microsoft.com/office/drawing/2014/main" id="{21B2389D-D778-4FEB-828F-DA181FD03C65}"/>
              </a:ext>
            </a:extLst>
          </p:cNvPr>
          <p:cNvGrpSpPr/>
          <p:nvPr/>
        </p:nvGrpSpPr>
        <p:grpSpPr>
          <a:xfrm>
            <a:off x="6474039" y="394094"/>
            <a:ext cx="2242390" cy="1054080"/>
            <a:chOff x="4304193" y="145993"/>
            <a:chExt cx="2242390" cy="1054080"/>
          </a:xfrm>
        </p:grpSpPr>
        <p:pic>
          <p:nvPicPr>
            <p:cNvPr id="18" name="Imagen 17">
              <a:extLst>
                <a:ext uri="{FF2B5EF4-FFF2-40B4-BE49-F238E27FC236}">
                  <a16:creationId xmlns:a16="http://schemas.microsoft.com/office/drawing/2014/main" id="{273F1D88-C2BB-4A0C-BC56-F21FB58197E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4193" y="145993"/>
              <a:ext cx="1080000" cy="1054080"/>
            </a:xfrm>
            <a:prstGeom prst="rect">
              <a:avLst/>
            </a:prstGeom>
          </p:spPr>
        </p:pic>
        <p:grpSp>
          <p:nvGrpSpPr>
            <p:cNvPr id="34" name="Grupo 33">
              <a:extLst>
                <a:ext uri="{FF2B5EF4-FFF2-40B4-BE49-F238E27FC236}">
                  <a16:creationId xmlns:a16="http://schemas.microsoft.com/office/drawing/2014/main" id="{227B21C5-87A9-45FF-90A1-719F0F20DAE7}"/>
                </a:ext>
              </a:extLst>
            </p:cNvPr>
            <p:cNvGrpSpPr/>
            <p:nvPr/>
          </p:nvGrpSpPr>
          <p:grpSpPr>
            <a:xfrm>
              <a:off x="5246291" y="321531"/>
              <a:ext cx="1300292" cy="703004"/>
              <a:chOff x="5224066" y="571609"/>
              <a:chExt cx="1300292" cy="703004"/>
            </a:xfrm>
          </p:grpSpPr>
          <p:sp>
            <p:nvSpPr>
              <p:cNvPr id="19" name="Rectángulo 18">
                <a:extLst>
                  <a:ext uri="{FF2B5EF4-FFF2-40B4-BE49-F238E27FC236}">
                    <a16:creationId xmlns:a16="http://schemas.microsoft.com/office/drawing/2014/main" id="{AD56631F-D54C-44E5-AF93-055C84D911E4}"/>
                  </a:ext>
                </a:extLst>
              </p:cNvPr>
              <p:cNvSpPr/>
              <p:nvPr/>
            </p:nvSpPr>
            <p:spPr>
              <a:xfrm>
                <a:off x="5224066" y="966836"/>
                <a:ext cx="1300292"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PowerPoint</a:t>
                </a:r>
                <a:endParaRPr lang="es-MX" dirty="0">
                  <a:solidFill>
                    <a:schemeClr val="bg1"/>
                  </a:solidFill>
                </a:endParaRPr>
              </a:p>
            </p:txBody>
          </p:sp>
          <p:sp>
            <p:nvSpPr>
              <p:cNvPr id="20" name="Rectángulo 19">
                <a:extLst>
                  <a:ext uri="{FF2B5EF4-FFF2-40B4-BE49-F238E27FC236}">
                    <a16:creationId xmlns:a16="http://schemas.microsoft.com/office/drawing/2014/main" id="{8B554A33-8AD3-4484-BA51-9041722EF0EF}"/>
                  </a:ext>
                </a:extLst>
              </p:cNvPr>
              <p:cNvSpPr/>
              <p:nvPr/>
            </p:nvSpPr>
            <p:spPr>
              <a:xfrm>
                <a:off x="5224066" y="571609"/>
                <a:ext cx="1117614"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64</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41" name="Grupo 40">
            <a:extLst>
              <a:ext uri="{FF2B5EF4-FFF2-40B4-BE49-F238E27FC236}">
                <a16:creationId xmlns:a16="http://schemas.microsoft.com/office/drawing/2014/main" id="{BC968429-A691-4844-A710-634D01751CAA}"/>
              </a:ext>
            </a:extLst>
          </p:cNvPr>
          <p:cNvGrpSpPr/>
          <p:nvPr/>
        </p:nvGrpSpPr>
        <p:grpSpPr>
          <a:xfrm>
            <a:off x="1867227" y="2095233"/>
            <a:ext cx="2357241" cy="1080000"/>
            <a:chOff x="2078691" y="1553319"/>
            <a:chExt cx="2357241" cy="1080000"/>
          </a:xfrm>
        </p:grpSpPr>
        <p:pic>
          <p:nvPicPr>
            <p:cNvPr id="24" name="Imagen 23">
              <a:extLst>
                <a:ext uri="{FF2B5EF4-FFF2-40B4-BE49-F238E27FC236}">
                  <a16:creationId xmlns:a16="http://schemas.microsoft.com/office/drawing/2014/main" id="{92968D98-E0F6-473B-92ED-DF9F9EDD9DBC}"/>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78691" y="1553319"/>
              <a:ext cx="1080000" cy="1080000"/>
            </a:xfrm>
            <a:prstGeom prst="rect">
              <a:avLst/>
            </a:prstGeom>
          </p:spPr>
        </p:pic>
        <p:grpSp>
          <p:nvGrpSpPr>
            <p:cNvPr id="40" name="Grupo 39">
              <a:extLst>
                <a:ext uri="{FF2B5EF4-FFF2-40B4-BE49-F238E27FC236}">
                  <a16:creationId xmlns:a16="http://schemas.microsoft.com/office/drawing/2014/main" id="{7E2E8AF6-819A-4674-842C-73EDCF0D1C22}"/>
                </a:ext>
              </a:extLst>
            </p:cNvPr>
            <p:cNvGrpSpPr/>
            <p:nvPr/>
          </p:nvGrpSpPr>
          <p:grpSpPr>
            <a:xfrm>
              <a:off x="3051322" y="1732001"/>
              <a:ext cx="1384610" cy="722636"/>
              <a:chOff x="3044972" y="1551191"/>
              <a:chExt cx="1384610" cy="722636"/>
            </a:xfrm>
          </p:grpSpPr>
          <p:sp>
            <p:nvSpPr>
              <p:cNvPr id="25" name="Rectángulo 24">
                <a:extLst>
                  <a:ext uri="{FF2B5EF4-FFF2-40B4-BE49-F238E27FC236}">
                    <a16:creationId xmlns:a16="http://schemas.microsoft.com/office/drawing/2014/main" id="{4461D855-CB10-40C2-81A2-FA71589B4B17}"/>
                  </a:ext>
                </a:extLst>
              </p:cNvPr>
              <p:cNvSpPr/>
              <p:nvPr/>
            </p:nvSpPr>
            <p:spPr>
              <a:xfrm>
                <a:off x="3044972" y="1966050"/>
                <a:ext cx="1384610"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Smartphone</a:t>
                </a:r>
                <a:endParaRPr lang="es-MX" dirty="0">
                  <a:solidFill>
                    <a:schemeClr val="bg1"/>
                  </a:solidFill>
                </a:endParaRPr>
              </a:p>
            </p:txBody>
          </p:sp>
          <p:sp>
            <p:nvSpPr>
              <p:cNvPr id="26" name="Rectángulo 25">
                <a:extLst>
                  <a:ext uri="{FF2B5EF4-FFF2-40B4-BE49-F238E27FC236}">
                    <a16:creationId xmlns:a16="http://schemas.microsoft.com/office/drawing/2014/main" id="{725AD6B3-8163-42DC-B9E8-DA22E983652A}"/>
                  </a:ext>
                </a:extLst>
              </p:cNvPr>
              <p:cNvSpPr/>
              <p:nvPr/>
            </p:nvSpPr>
            <p:spPr>
              <a:xfrm>
                <a:off x="3044972" y="1551191"/>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80</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33" name="Grupo 32">
            <a:extLst>
              <a:ext uri="{FF2B5EF4-FFF2-40B4-BE49-F238E27FC236}">
                <a16:creationId xmlns:a16="http://schemas.microsoft.com/office/drawing/2014/main" id="{C4505C64-7682-4E27-8BE5-2EC16545C947}"/>
              </a:ext>
            </a:extLst>
          </p:cNvPr>
          <p:cNvGrpSpPr/>
          <p:nvPr/>
        </p:nvGrpSpPr>
        <p:grpSpPr>
          <a:xfrm>
            <a:off x="5240652" y="2095233"/>
            <a:ext cx="2036122" cy="1080000"/>
            <a:chOff x="2637113" y="1502651"/>
            <a:chExt cx="2036122" cy="1080000"/>
          </a:xfrm>
        </p:grpSpPr>
        <p:pic>
          <p:nvPicPr>
            <p:cNvPr id="29" name="Imagen 28">
              <a:extLst>
                <a:ext uri="{FF2B5EF4-FFF2-40B4-BE49-F238E27FC236}">
                  <a16:creationId xmlns:a16="http://schemas.microsoft.com/office/drawing/2014/main" id="{028C1945-7E2B-4DC9-A1DF-3CCC43693567}"/>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7113" y="1502651"/>
              <a:ext cx="1080000" cy="1080000"/>
            </a:xfrm>
            <a:prstGeom prst="rect">
              <a:avLst/>
            </a:prstGeom>
          </p:spPr>
        </p:pic>
        <p:grpSp>
          <p:nvGrpSpPr>
            <p:cNvPr id="32" name="Grupo 31">
              <a:extLst>
                <a:ext uri="{FF2B5EF4-FFF2-40B4-BE49-F238E27FC236}">
                  <a16:creationId xmlns:a16="http://schemas.microsoft.com/office/drawing/2014/main" id="{9D97B8E6-30DD-45EF-9646-AD25046DD756}"/>
                </a:ext>
              </a:extLst>
            </p:cNvPr>
            <p:cNvGrpSpPr/>
            <p:nvPr/>
          </p:nvGrpSpPr>
          <p:grpSpPr>
            <a:xfrm>
              <a:off x="3581269" y="1670979"/>
              <a:ext cx="1091966" cy="743344"/>
              <a:chOff x="3581269" y="1612520"/>
              <a:chExt cx="1091966" cy="743344"/>
            </a:xfrm>
          </p:grpSpPr>
          <p:sp>
            <p:nvSpPr>
              <p:cNvPr id="30" name="Rectángulo 29">
                <a:extLst>
                  <a:ext uri="{FF2B5EF4-FFF2-40B4-BE49-F238E27FC236}">
                    <a16:creationId xmlns:a16="http://schemas.microsoft.com/office/drawing/2014/main" id="{98193C8A-1A77-40B0-AAFA-1634882B77EF}"/>
                  </a:ext>
                </a:extLst>
              </p:cNvPr>
              <p:cNvSpPr/>
              <p:nvPr/>
            </p:nvSpPr>
            <p:spPr>
              <a:xfrm>
                <a:off x="3581269" y="2048087"/>
                <a:ext cx="985463"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Internet</a:t>
                </a:r>
                <a:endParaRPr lang="es-MX" dirty="0">
                  <a:solidFill>
                    <a:schemeClr val="bg1"/>
                  </a:solidFill>
                </a:endParaRPr>
              </a:p>
            </p:txBody>
          </p:sp>
          <p:sp>
            <p:nvSpPr>
              <p:cNvPr id="31" name="Rectángulo 30">
                <a:extLst>
                  <a:ext uri="{FF2B5EF4-FFF2-40B4-BE49-F238E27FC236}">
                    <a16:creationId xmlns:a16="http://schemas.microsoft.com/office/drawing/2014/main" id="{C6616991-624D-4D1D-8E58-DF16D2219F80}"/>
                  </a:ext>
                </a:extLst>
              </p:cNvPr>
              <p:cNvSpPr/>
              <p:nvPr/>
            </p:nvSpPr>
            <p:spPr>
              <a:xfrm>
                <a:off x="3581269" y="1612520"/>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90</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48" name="Grupo 47">
            <a:extLst>
              <a:ext uri="{FF2B5EF4-FFF2-40B4-BE49-F238E27FC236}">
                <a16:creationId xmlns:a16="http://schemas.microsoft.com/office/drawing/2014/main" id="{B7560FDD-FF0C-44E7-A8FB-E0A6287AE26D}"/>
              </a:ext>
            </a:extLst>
          </p:cNvPr>
          <p:cNvGrpSpPr/>
          <p:nvPr/>
        </p:nvGrpSpPr>
        <p:grpSpPr>
          <a:xfrm>
            <a:off x="562143" y="3796372"/>
            <a:ext cx="2169806" cy="1080000"/>
            <a:chOff x="339721" y="2608378"/>
            <a:chExt cx="2169806" cy="1080000"/>
          </a:xfrm>
        </p:grpSpPr>
        <p:pic>
          <p:nvPicPr>
            <p:cNvPr id="44" name="Imagen 43">
              <a:extLst>
                <a:ext uri="{FF2B5EF4-FFF2-40B4-BE49-F238E27FC236}">
                  <a16:creationId xmlns:a16="http://schemas.microsoft.com/office/drawing/2014/main" id="{D088369E-BB0A-48CF-88BB-F822A8C11F37}"/>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721" y="2608378"/>
              <a:ext cx="1077840" cy="1080000"/>
            </a:xfrm>
            <a:prstGeom prst="rect">
              <a:avLst/>
            </a:prstGeom>
          </p:spPr>
        </p:pic>
        <p:grpSp>
          <p:nvGrpSpPr>
            <p:cNvPr id="47" name="Grupo 46">
              <a:extLst>
                <a:ext uri="{FF2B5EF4-FFF2-40B4-BE49-F238E27FC236}">
                  <a16:creationId xmlns:a16="http://schemas.microsoft.com/office/drawing/2014/main" id="{4DCE6272-EE62-4FEA-98EA-41AE8A19A94E}"/>
                </a:ext>
              </a:extLst>
            </p:cNvPr>
            <p:cNvGrpSpPr/>
            <p:nvPr/>
          </p:nvGrpSpPr>
          <p:grpSpPr>
            <a:xfrm>
              <a:off x="1369407" y="2787323"/>
              <a:ext cx="1140120" cy="722109"/>
              <a:chOff x="1417561" y="2968208"/>
              <a:chExt cx="1140120" cy="722109"/>
            </a:xfrm>
          </p:grpSpPr>
          <p:sp>
            <p:nvSpPr>
              <p:cNvPr id="45" name="Rectángulo 44">
                <a:extLst>
                  <a:ext uri="{FF2B5EF4-FFF2-40B4-BE49-F238E27FC236}">
                    <a16:creationId xmlns:a16="http://schemas.microsoft.com/office/drawing/2014/main" id="{E42A62E5-8C3D-4EA1-B6CF-8DDCA71A6BE4}"/>
                  </a:ext>
                </a:extLst>
              </p:cNvPr>
              <p:cNvSpPr/>
              <p:nvPr/>
            </p:nvSpPr>
            <p:spPr>
              <a:xfrm>
                <a:off x="1417561" y="2968208"/>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69</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sp>
            <p:nvSpPr>
              <p:cNvPr id="46" name="Rectángulo 45">
                <a:extLst>
                  <a:ext uri="{FF2B5EF4-FFF2-40B4-BE49-F238E27FC236}">
                    <a16:creationId xmlns:a16="http://schemas.microsoft.com/office/drawing/2014/main" id="{512BA55B-BF1B-4310-9709-F4893BBC515B}"/>
                  </a:ext>
                </a:extLst>
              </p:cNvPr>
              <p:cNvSpPr/>
              <p:nvPr/>
            </p:nvSpPr>
            <p:spPr>
              <a:xfrm>
                <a:off x="1417561" y="3382540"/>
                <a:ext cx="1140120"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Facebook</a:t>
                </a:r>
                <a:endParaRPr lang="es-MX" dirty="0">
                  <a:solidFill>
                    <a:schemeClr val="bg1"/>
                  </a:solidFill>
                </a:endParaRPr>
              </a:p>
            </p:txBody>
          </p:sp>
        </p:grpSp>
      </p:grpSp>
      <p:grpSp>
        <p:nvGrpSpPr>
          <p:cNvPr id="58" name="Grupo 57">
            <a:extLst>
              <a:ext uri="{FF2B5EF4-FFF2-40B4-BE49-F238E27FC236}">
                <a16:creationId xmlns:a16="http://schemas.microsoft.com/office/drawing/2014/main" id="{ADBFCC30-AF52-4296-A360-4A8A0E06A19A}"/>
              </a:ext>
            </a:extLst>
          </p:cNvPr>
          <p:cNvGrpSpPr/>
          <p:nvPr/>
        </p:nvGrpSpPr>
        <p:grpSpPr>
          <a:xfrm>
            <a:off x="6612401" y="3796372"/>
            <a:ext cx="2104028" cy="1080000"/>
            <a:chOff x="5918025" y="2724585"/>
            <a:chExt cx="2104028" cy="1080000"/>
          </a:xfrm>
        </p:grpSpPr>
        <p:pic>
          <p:nvPicPr>
            <p:cNvPr id="55" name="Imagen 54">
              <a:extLst>
                <a:ext uri="{FF2B5EF4-FFF2-40B4-BE49-F238E27FC236}">
                  <a16:creationId xmlns:a16="http://schemas.microsoft.com/office/drawing/2014/main" id="{D2E19CA2-E32F-4811-8A04-375589E9C515}"/>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18025" y="2724585"/>
              <a:ext cx="1080000" cy="1080000"/>
            </a:xfrm>
            <a:prstGeom prst="rect">
              <a:avLst/>
            </a:prstGeom>
          </p:spPr>
        </p:pic>
        <p:grpSp>
          <p:nvGrpSpPr>
            <p:cNvPr id="57" name="Grupo 56">
              <a:extLst>
                <a:ext uri="{FF2B5EF4-FFF2-40B4-BE49-F238E27FC236}">
                  <a16:creationId xmlns:a16="http://schemas.microsoft.com/office/drawing/2014/main" id="{2191EB4B-E135-439B-BCDB-70D0D6517328}"/>
                </a:ext>
              </a:extLst>
            </p:cNvPr>
            <p:cNvGrpSpPr/>
            <p:nvPr/>
          </p:nvGrpSpPr>
          <p:grpSpPr>
            <a:xfrm>
              <a:off x="6930087" y="2904224"/>
              <a:ext cx="1091966" cy="720722"/>
              <a:chOff x="6930087" y="2913295"/>
              <a:chExt cx="1091966" cy="720722"/>
            </a:xfrm>
          </p:grpSpPr>
          <p:sp>
            <p:nvSpPr>
              <p:cNvPr id="51" name="Rectángulo 50">
                <a:extLst>
                  <a:ext uri="{FF2B5EF4-FFF2-40B4-BE49-F238E27FC236}">
                    <a16:creationId xmlns:a16="http://schemas.microsoft.com/office/drawing/2014/main" id="{9F2856BD-7CF8-4B04-A5C1-4FF4FBF02D2F}"/>
                  </a:ext>
                </a:extLst>
              </p:cNvPr>
              <p:cNvSpPr/>
              <p:nvPr/>
            </p:nvSpPr>
            <p:spPr>
              <a:xfrm>
                <a:off x="6930087" y="3326240"/>
                <a:ext cx="947375"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Chrome</a:t>
                </a:r>
                <a:endParaRPr lang="es-MX" dirty="0">
                  <a:solidFill>
                    <a:schemeClr val="bg1"/>
                  </a:solidFill>
                </a:endParaRPr>
              </a:p>
            </p:txBody>
          </p:sp>
          <p:sp>
            <p:nvSpPr>
              <p:cNvPr id="56" name="Rectángulo 55">
                <a:extLst>
                  <a:ext uri="{FF2B5EF4-FFF2-40B4-BE49-F238E27FC236}">
                    <a16:creationId xmlns:a16="http://schemas.microsoft.com/office/drawing/2014/main" id="{5824928A-D578-43A2-9618-7C6353AA39C7}"/>
                  </a:ext>
                </a:extLst>
              </p:cNvPr>
              <p:cNvSpPr/>
              <p:nvPr/>
            </p:nvSpPr>
            <p:spPr>
              <a:xfrm>
                <a:off x="6930087" y="2913295"/>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65</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64" name="Grupo 63">
            <a:extLst>
              <a:ext uri="{FF2B5EF4-FFF2-40B4-BE49-F238E27FC236}">
                <a16:creationId xmlns:a16="http://schemas.microsoft.com/office/drawing/2014/main" id="{D83B7FB7-18F7-4D9E-8769-C9D6492288BC}"/>
              </a:ext>
            </a:extLst>
          </p:cNvPr>
          <p:cNvGrpSpPr/>
          <p:nvPr/>
        </p:nvGrpSpPr>
        <p:grpSpPr>
          <a:xfrm>
            <a:off x="562143" y="5432711"/>
            <a:ext cx="2113800" cy="820800"/>
            <a:chOff x="393696" y="4500741"/>
            <a:chExt cx="2113800" cy="820800"/>
          </a:xfrm>
        </p:grpSpPr>
        <p:pic>
          <p:nvPicPr>
            <p:cNvPr id="60" name="Imagen 59">
              <a:extLst>
                <a:ext uri="{FF2B5EF4-FFF2-40B4-BE49-F238E27FC236}">
                  <a16:creationId xmlns:a16="http://schemas.microsoft.com/office/drawing/2014/main" id="{16DB0AB6-0D8A-49B8-9D01-FEE79C18367F}"/>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3696" y="4500741"/>
              <a:ext cx="1080000" cy="820800"/>
            </a:xfrm>
            <a:prstGeom prst="rect">
              <a:avLst/>
            </a:prstGeom>
          </p:spPr>
        </p:pic>
        <p:grpSp>
          <p:nvGrpSpPr>
            <p:cNvPr id="63" name="Grupo 62">
              <a:extLst>
                <a:ext uri="{FF2B5EF4-FFF2-40B4-BE49-F238E27FC236}">
                  <a16:creationId xmlns:a16="http://schemas.microsoft.com/office/drawing/2014/main" id="{D03A1A69-81B0-46FA-B3DF-EF5BA4DD9ECA}"/>
                </a:ext>
              </a:extLst>
            </p:cNvPr>
            <p:cNvGrpSpPr/>
            <p:nvPr/>
          </p:nvGrpSpPr>
          <p:grpSpPr>
            <a:xfrm>
              <a:off x="1415530" y="4541809"/>
              <a:ext cx="1091966" cy="738664"/>
              <a:chOff x="1415530" y="4593763"/>
              <a:chExt cx="1091966" cy="738664"/>
            </a:xfrm>
          </p:grpSpPr>
          <p:sp>
            <p:nvSpPr>
              <p:cNvPr id="61" name="Rectángulo 60">
                <a:extLst>
                  <a:ext uri="{FF2B5EF4-FFF2-40B4-BE49-F238E27FC236}">
                    <a16:creationId xmlns:a16="http://schemas.microsoft.com/office/drawing/2014/main" id="{B6801A18-B391-4C6A-871E-84B746CF5237}"/>
                  </a:ext>
                </a:extLst>
              </p:cNvPr>
              <p:cNvSpPr/>
              <p:nvPr/>
            </p:nvSpPr>
            <p:spPr>
              <a:xfrm>
                <a:off x="1415530" y="5024650"/>
                <a:ext cx="742511"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GMail</a:t>
                </a:r>
                <a:endParaRPr lang="es-MX" dirty="0">
                  <a:solidFill>
                    <a:schemeClr val="bg1"/>
                  </a:solidFill>
                </a:endParaRPr>
              </a:p>
            </p:txBody>
          </p:sp>
          <p:sp>
            <p:nvSpPr>
              <p:cNvPr id="62" name="Rectángulo 61">
                <a:extLst>
                  <a:ext uri="{FF2B5EF4-FFF2-40B4-BE49-F238E27FC236}">
                    <a16:creationId xmlns:a16="http://schemas.microsoft.com/office/drawing/2014/main" id="{3A517376-BFA0-4FCC-A3F5-56CC05622058}"/>
                  </a:ext>
                </a:extLst>
              </p:cNvPr>
              <p:cNvSpPr/>
              <p:nvPr/>
            </p:nvSpPr>
            <p:spPr>
              <a:xfrm>
                <a:off x="1415530" y="4593763"/>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64</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70" name="Grupo 69">
            <a:extLst>
              <a:ext uri="{FF2B5EF4-FFF2-40B4-BE49-F238E27FC236}">
                <a16:creationId xmlns:a16="http://schemas.microsoft.com/office/drawing/2014/main" id="{42FD5EFB-26E8-4077-8F8B-EBAF73BC8326}"/>
              </a:ext>
            </a:extLst>
          </p:cNvPr>
          <p:cNvGrpSpPr/>
          <p:nvPr/>
        </p:nvGrpSpPr>
        <p:grpSpPr>
          <a:xfrm>
            <a:off x="3491628" y="5303111"/>
            <a:ext cx="2208713" cy="1080000"/>
            <a:chOff x="2839443" y="4364256"/>
            <a:chExt cx="2208713" cy="1080000"/>
          </a:xfrm>
        </p:grpSpPr>
        <p:pic>
          <p:nvPicPr>
            <p:cNvPr id="66" name="Imagen 65">
              <a:extLst>
                <a:ext uri="{FF2B5EF4-FFF2-40B4-BE49-F238E27FC236}">
                  <a16:creationId xmlns:a16="http://schemas.microsoft.com/office/drawing/2014/main" id="{D5453A2F-D745-4AF0-A88B-C2AD061F0BE6}"/>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39443" y="4364256"/>
              <a:ext cx="1071360" cy="1080000"/>
            </a:xfrm>
            <a:prstGeom prst="rect">
              <a:avLst/>
            </a:prstGeom>
          </p:spPr>
        </p:pic>
        <p:grpSp>
          <p:nvGrpSpPr>
            <p:cNvPr id="69" name="Grupo 68">
              <a:extLst>
                <a:ext uri="{FF2B5EF4-FFF2-40B4-BE49-F238E27FC236}">
                  <a16:creationId xmlns:a16="http://schemas.microsoft.com/office/drawing/2014/main" id="{14F29330-F426-410F-8D4A-595A4776DB6C}"/>
                </a:ext>
              </a:extLst>
            </p:cNvPr>
            <p:cNvGrpSpPr/>
            <p:nvPr/>
          </p:nvGrpSpPr>
          <p:grpSpPr>
            <a:xfrm>
              <a:off x="3868474" y="4534924"/>
              <a:ext cx="1179682" cy="738664"/>
              <a:chOff x="3868474" y="4578354"/>
              <a:chExt cx="1179682" cy="738664"/>
            </a:xfrm>
          </p:grpSpPr>
          <p:sp>
            <p:nvSpPr>
              <p:cNvPr id="67" name="Rectángulo 66">
                <a:extLst>
                  <a:ext uri="{FF2B5EF4-FFF2-40B4-BE49-F238E27FC236}">
                    <a16:creationId xmlns:a16="http://schemas.microsoft.com/office/drawing/2014/main" id="{4F1C92FF-8B4D-4615-897D-EDAA4611F51F}"/>
                  </a:ext>
                </a:extLst>
              </p:cNvPr>
              <p:cNvSpPr/>
              <p:nvPr/>
            </p:nvSpPr>
            <p:spPr>
              <a:xfrm>
                <a:off x="3868474" y="5009241"/>
                <a:ext cx="1179682"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WhatsApp</a:t>
                </a:r>
                <a:endParaRPr lang="es-MX" dirty="0">
                  <a:solidFill>
                    <a:schemeClr val="bg1"/>
                  </a:solidFill>
                </a:endParaRPr>
              </a:p>
            </p:txBody>
          </p:sp>
          <p:sp>
            <p:nvSpPr>
              <p:cNvPr id="68" name="Rectángulo 67">
                <a:extLst>
                  <a:ext uri="{FF2B5EF4-FFF2-40B4-BE49-F238E27FC236}">
                    <a16:creationId xmlns:a16="http://schemas.microsoft.com/office/drawing/2014/main" id="{691F7AAC-1D15-444F-9EAE-9A7AB2667EFC}"/>
                  </a:ext>
                </a:extLst>
              </p:cNvPr>
              <p:cNvSpPr/>
              <p:nvPr/>
            </p:nvSpPr>
            <p:spPr>
              <a:xfrm>
                <a:off x="3868474" y="4578354"/>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63</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76" name="Grupo 75">
            <a:extLst>
              <a:ext uri="{FF2B5EF4-FFF2-40B4-BE49-F238E27FC236}">
                <a16:creationId xmlns:a16="http://schemas.microsoft.com/office/drawing/2014/main" id="{181F0150-8888-4E9D-8C42-2ED58CFFBC21}"/>
              </a:ext>
            </a:extLst>
          </p:cNvPr>
          <p:cNvGrpSpPr/>
          <p:nvPr/>
        </p:nvGrpSpPr>
        <p:grpSpPr>
          <a:xfrm>
            <a:off x="6516025" y="5304191"/>
            <a:ext cx="2214895" cy="1077840"/>
            <a:chOff x="5710069" y="4491548"/>
            <a:chExt cx="2214895" cy="1077840"/>
          </a:xfrm>
        </p:grpSpPr>
        <p:pic>
          <p:nvPicPr>
            <p:cNvPr id="72" name="Imagen 71">
              <a:extLst>
                <a:ext uri="{FF2B5EF4-FFF2-40B4-BE49-F238E27FC236}">
                  <a16:creationId xmlns:a16="http://schemas.microsoft.com/office/drawing/2014/main" id="{32F52481-0154-4CF4-AABB-2FE6590B7869}"/>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710069" y="4491548"/>
              <a:ext cx="1080000" cy="1077840"/>
            </a:xfrm>
            <a:prstGeom prst="rect">
              <a:avLst/>
            </a:prstGeom>
          </p:spPr>
        </p:pic>
        <p:grpSp>
          <p:nvGrpSpPr>
            <p:cNvPr id="75" name="Grupo 74">
              <a:extLst>
                <a:ext uri="{FF2B5EF4-FFF2-40B4-BE49-F238E27FC236}">
                  <a16:creationId xmlns:a16="http://schemas.microsoft.com/office/drawing/2014/main" id="{383DFE9A-8AD6-4E49-8597-E8E5796CF993}"/>
                </a:ext>
              </a:extLst>
            </p:cNvPr>
            <p:cNvGrpSpPr/>
            <p:nvPr/>
          </p:nvGrpSpPr>
          <p:grpSpPr>
            <a:xfrm>
              <a:off x="6730791" y="4676743"/>
              <a:ext cx="1194173" cy="707451"/>
              <a:chOff x="6730791" y="4671624"/>
              <a:chExt cx="1194173" cy="707451"/>
            </a:xfrm>
          </p:grpSpPr>
          <p:sp>
            <p:nvSpPr>
              <p:cNvPr id="73" name="Rectángulo 72">
                <a:extLst>
                  <a:ext uri="{FF2B5EF4-FFF2-40B4-BE49-F238E27FC236}">
                    <a16:creationId xmlns:a16="http://schemas.microsoft.com/office/drawing/2014/main" id="{6B97E892-4582-481D-AAB4-1CDB6A96C633}"/>
                  </a:ext>
                </a:extLst>
              </p:cNvPr>
              <p:cNvSpPr/>
              <p:nvPr/>
            </p:nvSpPr>
            <p:spPr>
              <a:xfrm>
                <a:off x="6730791" y="5071298"/>
                <a:ext cx="1194173" cy="307777"/>
              </a:xfrm>
              <a:prstGeom prst="rect">
                <a:avLst/>
              </a:prstGeom>
            </p:spPr>
            <p:txBody>
              <a:bodyPr wrap="none">
                <a:spAutoFit/>
              </a:bodyPr>
              <a:lstStyle/>
              <a:p>
                <a:r>
                  <a:rPr lang="es-MX" sz="1400" b="1" dirty="0">
                    <a:solidFill>
                      <a:schemeClr val="bg1"/>
                    </a:solidFill>
                    <a:latin typeface="Arial Black" panose="020B0A04020102020204" pitchFamily="34" charset="0"/>
                    <a:cs typeface="Arial" panose="020B0604020202020204" pitchFamily="34" charset="0"/>
                  </a:rPr>
                  <a:t>Instagram</a:t>
                </a:r>
                <a:endParaRPr lang="es-MX" dirty="0">
                  <a:solidFill>
                    <a:schemeClr val="bg1"/>
                  </a:solidFill>
                </a:endParaRPr>
              </a:p>
            </p:txBody>
          </p:sp>
          <p:sp>
            <p:nvSpPr>
              <p:cNvPr id="74" name="Rectángulo 73">
                <a:extLst>
                  <a:ext uri="{FF2B5EF4-FFF2-40B4-BE49-F238E27FC236}">
                    <a16:creationId xmlns:a16="http://schemas.microsoft.com/office/drawing/2014/main" id="{D39CF3A2-7A03-4450-8B44-0A9BAA6AECCA}"/>
                  </a:ext>
                </a:extLst>
              </p:cNvPr>
              <p:cNvSpPr/>
              <p:nvPr/>
            </p:nvSpPr>
            <p:spPr>
              <a:xfrm>
                <a:off x="6730791" y="4671624"/>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53</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grpSp>
      </p:grpSp>
      <p:grpSp>
        <p:nvGrpSpPr>
          <p:cNvPr id="6" name="Grupo 5">
            <a:extLst>
              <a:ext uri="{FF2B5EF4-FFF2-40B4-BE49-F238E27FC236}">
                <a16:creationId xmlns:a16="http://schemas.microsoft.com/office/drawing/2014/main" id="{2C007E80-562A-4A0F-92F0-FE94C5723BD8}"/>
              </a:ext>
            </a:extLst>
          </p:cNvPr>
          <p:cNvGrpSpPr/>
          <p:nvPr/>
        </p:nvGrpSpPr>
        <p:grpSpPr>
          <a:xfrm>
            <a:off x="3951470" y="4036335"/>
            <a:ext cx="1440000" cy="840037"/>
            <a:chOff x="3951470" y="4036335"/>
            <a:chExt cx="1440000" cy="840037"/>
          </a:xfrm>
        </p:grpSpPr>
        <p:sp>
          <p:nvSpPr>
            <p:cNvPr id="52" name="Rectángulo 51">
              <a:extLst>
                <a:ext uri="{FF2B5EF4-FFF2-40B4-BE49-F238E27FC236}">
                  <a16:creationId xmlns:a16="http://schemas.microsoft.com/office/drawing/2014/main" id="{FBA07A05-BC31-4C02-AD90-044E2182691A}"/>
                </a:ext>
              </a:extLst>
            </p:cNvPr>
            <p:cNvSpPr/>
            <p:nvPr/>
          </p:nvSpPr>
          <p:spPr>
            <a:xfrm>
              <a:off x="4150007" y="4291597"/>
              <a:ext cx="1091966" cy="584775"/>
            </a:xfrm>
            <a:prstGeom prst="rect">
              <a:avLst/>
            </a:prstGeom>
          </p:spPr>
          <p:txBody>
            <a:bodyPr wrap="none">
              <a:spAutoFit/>
            </a:bodyPr>
            <a:lstStyle/>
            <a:p>
              <a:r>
                <a:rPr lang="es-MX" sz="3200" b="1" dirty="0">
                  <a:solidFill>
                    <a:schemeClr val="bg1"/>
                  </a:solidFill>
                  <a:latin typeface="Arial Black" panose="020B0A04020102020204" pitchFamily="34" charset="0"/>
                  <a:cs typeface="Arial" panose="020B0604020202020204" pitchFamily="34" charset="0"/>
                </a:rPr>
                <a:t>68</a:t>
              </a:r>
              <a:r>
                <a:rPr lang="es-MX" sz="2800" b="1" dirty="0">
                  <a:solidFill>
                    <a:schemeClr val="bg1"/>
                  </a:solidFill>
                  <a:latin typeface="Arial Black" panose="020B0A04020102020204" pitchFamily="34" charset="0"/>
                  <a:cs typeface="Arial" panose="020B0604020202020204" pitchFamily="34" charset="0"/>
                </a:rPr>
                <a:t>%</a:t>
              </a:r>
              <a:endParaRPr lang="es-MX" sz="2800" dirty="0">
                <a:solidFill>
                  <a:schemeClr val="bg1"/>
                </a:solidFill>
              </a:endParaRPr>
            </a:p>
          </p:txBody>
        </p:sp>
        <p:pic>
          <p:nvPicPr>
            <p:cNvPr id="3" name="Imagen 2">
              <a:extLst>
                <a:ext uri="{FF2B5EF4-FFF2-40B4-BE49-F238E27FC236}">
                  <a16:creationId xmlns:a16="http://schemas.microsoft.com/office/drawing/2014/main" id="{6FB5B45C-136B-4C65-894B-F3207F64D8C0}"/>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951470" y="4036335"/>
              <a:ext cx="1440000" cy="322286"/>
            </a:xfrm>
            <a:prstGeom prst="rect">
              <a:avLst/>
            </a:prstGeom>
          </p:spPr>
        </p:pic>
      </p:grpSp>
      <p:sp>
        <p:nvSpPr>
          <p:cNvPr id="112" name="Triángulo isósceles 111">
            <a:extLst>
              <a:ext uri="{FF2B5EF4-FFF2-40B4-BE49-F238E27FC236}">
                <a16:creationId xmlns:a16="http://schemas.microsoft.com/office/drawing/2014/main" id="{4FE6B781-5260-4F2A-8584-13BFC8E3978A}"/>
              </a:ext>
              <a:ext uri="{C183D7F6-B498-43B3-948B-1728B52AA6E4}">
                <adec:decorative xmlns:adec="http://schemas.microsoft.com/office/drawing/2017/decorative" val="1"/>
              </a:ext>
            </a:extLst>
          </p:cNvPr>
          <p:cNvSpPr/>
          <p:nvPr/>
        </p:nvSpPr>
        <p:spPr>
          <a:xfrm flipV="1">
            <a:off x="645336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42335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rgbClr val="001950">
                <a:alpha val="83137"/>
              </a:srgbClr>
            </a:gs>
            <a:gs pos="100000">
              <a:srgbClr val="002060"/>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Elipse 1">
            <a:extLst>
              <a:ext uri="{FF2B5EF4-FFF2-40B4-BE49-F238E27FC236}">
                <a16:creationId xmlns:a16="http://schemas.microsoft.com/office/drawing/2014/main" id="{03306306-E4EF-4574-8C78-2EA143CF71D3}"/>
              </a:ext>
              <a:ext uri="{C183D7F6-B498-43B3-948B-1728B52AA6E4}">
                <adec:decorative xmlns:adec="http://schemas.microsoft.com/office/drawing/2017/decorative" val="1"/>
              </a:ext>
            </a:extLst>
          </p:cNvPr>
          <p:cNvSpPr/>
          <p:nvPr/>
        </p:nvSpPr>
        <p:spPr>
          <a:xfrm rot="20617692">
            <a:off x="1175657" y="1679710"/>
            <a:ext cx="6667159" cy="4532404"/>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191" name="Grupo 190">
            <a:extLst>
              <a:ext uri="{FF2B5EF4-FFF2-40B4-BE49-F238E27FC236}">
                <a16:creationId xmlns:a16="http://schemas.microsoft.com/office/drawing/2014/main" id="{104E9644-A868-43B1-815E-1ACB2450A743}"/>
              </a:ext>
            </a:extLst>
          </p:cNvPr>
          <p:cNvGrpSpPr/>
          <p:nvPr/>
        </p:nvGrpSpPr>
        <p:grpSpPr>
          <a:xfrm>
            <a:off x="5585636" y="3602798"/>
            <a:ext cx="2552400" cy="1872537"/>
            <a:chOff x="5586252" y="3781921"/>
            <a:chExt cx="2552400" cy="1872537"/>
          </a:xfrm>
        </p:grpSpPr>
        <p:grpSp>
          <p:nvGrpSpPr>
            <p:cNvPr id="174" name="Grupo 173">
              <a:extLst>
                <a:ext uri="{FF2B5EF4-FFF2-40B4-BE49-F238E27FC236}">
                  <a16:creationId xmlns:a16="http://schemas.microsoft.com/office/drawing/2014/main" id="{2B289DD2-91E7-464E-B14D-2D4B67FC121D}"/>
                </a:ext>
              </a:extLst>
            </p:cNvPr>
            <p:cNvGrpSpPr/>
            <p:nvPr/>
          </p:nvGrpSpPr>
          <p:grpSpPr>
            <a:xfrm>
              <a:off x="5586252" y="4767010"/>
              <a:ext cx="2552400" cy="887448"/>
              <a:chOff x="1812850" y="3777168"/>
              <a:chExt cx="1714500" cy="887448"/>
            </a:xfrm>
          </p:grpSpPr>
          <p:sp>
            <p:nvSpPr>
              <p:cNvPr id="175" name="Rounded Rectangle 14">
                <a:extLst>
                  <a:ext uri="{FF2B5EF4-FFF2-40B4-BE49-F238E27FC236}">
                    <a16:creationId xmlns:a16="http://schemas.microsoft.com/office/drawing/2014/main" id="{8E09ECFA-8281-4670-A85D-1F7BB452BB6C}"/>
                  </a:ext>
                </a:extLst>
              </p:cNvPr>
              <p:cNvSpPr/>
              <p:nvPr/>
            </p:nvSpPr>
            <p:spPr>
              <a:xfrm>
                <a:off x="1812850" y="3833518"/>
                <a:ext cx="1714500" cy="801943"/>
              </a:xfrm>
              <a:prstGeom prst="roundRect">
                <a:avLst>
                  <a:gd name="adj" fmla="val 4468"/>
                </a:avLst>
              </a:prstGeom>
              <a:solidFill>
                <a:srgbClr val="FFCC00"/>
              </a:solidFill>
              <a:ln>
                <a:no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76" name="Group 15">
                <a:extLst>
                  <a:ext uri="{FF2B5EF4-FFF2-40B4-BE49-F238E27FC236}">
                    <a16:creationId xmlns:a16="http://schemas.microsoft.com/office/drawing/2014/main" id="{F64A4F18-136B-4213-933B-A3D89916F87F}"/>
                  </a:ext>
                </a:extLst>
              </p:cNvPr>
              <p:cNvGrpSpPr>
                <a:grpSpLocks noChangeAspect="1"/>
              </p:cNvGrpSpPr>
              <p:nvPr/>
            </p:nvGrpSpPr>
            <p:grpSpPr>
              <a:xfrm>
                <a:off x="1877528" y="3777168"/>
                <a:ext cx="1567115" cy="685800"/>
                <a:chOff x="5405487" y="2428974"/>
                <a:chExt cx="2140771" cy="936843"/>
              </a:xfrm>
              <a:solidFill>
                <a:srgbClr val="FFCC00"/>
              </a:solidFill>
              <a:scene3d>
                <a:camera prst="isometricOffAxis1Top">
                  <a:rot lat="18664799" lon="19558760" rev="2510697"/>
                </a:camera>
                <a:lightRig rig="balanced" dir="t"/>
              </a:scene3d>
            </p:grpSpPr>
            <p:sp>
              <p:nvSpPr>
                <p:cNvPr id="178" name="Oval 16">
                  <a:extLst>
                    <a:ext uri="{FF2B5EF4-FFF2-40B4-BE49-F238E27FC236}">
                      <a16:creationId xmlns:a16="http://schemas.microsoft.com/office/drawing/2014/main" id="{07CBFF35-E091-44B5-ABB4-3321F051C6B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9" name="Oval 17">
                  <a:extLst>
                    <a:ext uri="{FF2B5EF4-FFF2-40B4-BE49-F238E27FC236}">
                      <a16:creationId xmlns:a16="http://schemas.microsoft.com/office/drawing/2014/main" id="{7C2B1974-39A8-4FC1-B27B-B117BFF84B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0" name="Oval 18">
                  <a:extLst>
                    <a:ext uri="{FF2B5EF4-FFF2-40B4-BE49-F238E27FC236}">
                      <a16:creationId xmlns:a16="http://schemas.microsoft.com/office/drawing/2014/main" id="{0AA569A9-5BF2-478D-8C74-EE704DF5BBC5}"/>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1" name="Oval 19">
                  <a:extLst>
                    <a:ext uri="{FF2B5EF4-FFF2-40B4-BE49-F238E27FC236}">
                      <a16:creationId xmlns:a16="http://schemas.microsoft.com/office/drawing/2014/main" id="{F560A8EA-7189-470F-B4A3-63566A993D7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2" name="Oval 20">
                  <a:extLst>
                    <a:ext uri="{FF2B5EF4-FFF2-40B4-BE49-F238E27FC236}">
                      <a16:creationId xmlns:a16="http://schemas.microsoft.com/office/drawing/2014/main" id="{091FE2AB-699D-4C2E-BE53-D6C6D8D54C02}"/>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3" name="Oval 21">
                  <a:extLst>
                    <a:ext uri="{FF2B5EF4-FFF2-40B4-BE49-F238E27FC236}">
                      <a16:creationId xmlns:a16="http://schemas.microsoft.com/office/drawing/2014/main" id="{B99D3C2F-DEA7-42CC-B7E1-06A37CED5BD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4" name="Oval 22">
                  <a:extLst>
                    <a:ext uri="{FF2B5EF4-FFF2-40B4-BE49-F238E27FC236}">
                      <a16:creationId xmlns:a16="http://schemas.microsoft.com/office/drawing/2014/main" id="{F291C0CE-7B9D-4CA5-AB76-8EEAA650AD45}"/>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5" name="Oval 23">
                  <a:extLst>
                    <a:ext uri="{FF2B5EF4-FFF2-40B4-BE49-F238E27FC236}">
                      <a16:creationId xmlns:a16="http://schemas.microsoft.com/office/drawing/2014/main" id="{B937DA96-A7F7-4655-83E8-0A920025F1C8}"/>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77" name="TextBox 96">
                <a:extLst>
                  <a:ext uri="{FF2B5EF4-FFF2-40B4-BE49-F238E27FC236}">
                    <a16:creationId xmlns:a16="http://schemas.microsoft.com/office/drawing/2014/main" id="{1523DF26-41F9-420E-9BEB-4862F105414F}"/>
                  </a:ext>
                </a:extLst>
              </p:cNvPr>
              <p:cNvSpPr txBox="1"/>
              <p:nvPr/>
            </p:nvSpPr>
            <p:spPr>
              <a:xfrm>
                <a:off x="2466945" y="4326062"/>
                <a:ext cx="105189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
          <p:nvSpPr>
            <p:cNvPr id="158" name="Rounded Rectangle 14">
              <a:extLst>
                <a:ext uri="{FF2B5EF4-FFF2-40B4-BE49-F238E27FC236}">
                  <a16:creationId xmlns:a16="http://schemas.microsoft.com/office/drawing/2014/main" id="{F1D6E778-2FE2-4A08-8352-939EF060E0F0}"/>
                </a:ext>
              </a:extLst>
            </p:cNvPr>
            <p:cNvSpPr/>
            <p:nvPr/>
          </p:nvSpPr>
          <p:spPr>
            <a:xfrm>
              <a:off x="5595819" y="4261445"/>
              <a:ext cx="2541600" cy="801943"/>
            </a:xfrm>
            <a:prstGeom prst="roundRect">
              <a:avLst>
                <a:gd name="adj" fmla="val 4468"/>
              </a:avLst>
            </a:prstGeom>
            <a:solidFill>
              <a:srgbClr val="22B16A"/>
            </a:solidFill>
            <a:ln>
              <a:solidFill>
                <a:srgbClr val="22B16A"/>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TextBox 96">
              <a:extLst>
                <a:ext uri="{FF2B5EF4-FFF2-40B4-BE49-F238E27FC236}">
                  <a16:creationId xmlns:a16="http://schemas.microsoft.com/office/drawing/2014/main" id="{3819EFAD-9B77-4644-88F3-F1AADF0E6CEA}"/>
                </a:ext>
              </a:extLst>
            </p:cNvPr>
            <p:cNvSpPr txBox="1"/>
            <p:nvPr/>
          </p:nvSpPr>
          <p:spPr>
            <a:xfrm>
              <a:off x="6347510" y="5015297"/>
              <a:ext cx="149592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Herramientas</a:t>
              </a:r>
            </a:p>
          </p:txBody>
        </p:sp>
        <p:grpSp>
          <p:nvGrpSpPr>
            <p:cNvPr id="37" name="Grupo 36">
              <a:extLst>
                <a:ext uri="{FF2B5EF4-FFF2-40B4-BE49-F238E27FC236}">
                  <a16:creationId xmlns:a16="http://schemas.microsoft.com/office/drawing/2014/main" id="{925523C9-FDC4-4022-B9F9-C26BB5FC84D9}"/>
                </a:ext>
              </a:extLst>
            </p:cNvPr>
            <p:cNvGrpSpPr/>
            <p:nvPr/>
          </p:nvGrpSpPr>
          <p:grpSpPr>
            <a:xfrm>
              <a:off x="7244557" y="3781921"/>
              <a:ext cx="802800" cy="801943"/>
              <a:chOff x="8111156" y="2590633"/>
              <a:chExt cx="802800" cy="801943"/>
            </a:xfrm>
          </p:grpSpPr>
          <p:sp>
            <p:nvSpPr>
              <p:cNvPr id="39" name="Rounded Rectangle 14">
                <a:extLst>
                  <a:ext uri="{FF2B5EF4-FFF2-40B4-BE49-F238E27FC236}">
                    <a16:creationId xmlns:a16="http://schemas.microsoft.com/office/drawing/2014/main" id="{85F18D13-929E-4D2E-922A-791FF4C9B81F}"/>
                  </a:ext>
                </a:extLst>
              </p:cNvPr>
              <p:cNvSpPr/>
              <p:nvPr/>
            </p:nvSpPr>
            <p:spPr>
              <a:xfrm>
                <a:off x="8111156" y="2590633"/>
                <a:ext cx="802800" cy="801943"/>
              </a:xfrm>
              <a:prstGeom prst="roundRect">
                <a:avLst>
                  <a:gd name="adj" fmla="val 4468"/>
                </a:avLst>
              </a:prstGeom>
              <a:solidFill>
                <a:srgbClr val="27AB19"/>
              </a:solidFill>
              <a:ln>
                <a:solidFill>
                  <a:srgbClr val="27AB19"/>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5" name="Imagen 44" descr="Herramientas acumuladas">
                <a:extLst>
                  <a:ext uri="{FF2B5EF4-FFF2-40B4-BE49-F238E27FC236}">
                    <a16:creationId xmlns:a16="http://schemas.microsoft.com/office/drawing/2014/main" id="{94F5253D-FF03-4B33-91D1-593CFA80A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2556" y="2628701"/>
                <a:ext cx="720000" cy="725806"/>
              </a:xfrm>
              <a:prstGeom prst="rect">
                <a:avLst/>
              </a:prstGeom>
              <a:scene3d>
                <a:camera prst="orthographicFront">
                  <a:rot lat="18660000" lon="19560000" rev="2520000"/>
                </a:camera>
                <a:lightRig rig="threePt" dir="t"/>
              </a:scene3d>
            </p:spPr>
          </p:pic>
        </p:grpSp>
        <p:grpSp>
          <p:nvGrpSpPr>
            <p:cNvPr id="7" name="Grupo 6">
              <a:extLst>
                <a:ext uri="{FF2B5EF4-FFF2-40B4-BE49-F238E27FC236}">
                  <a16:creationId xmlns:a16="http://schemas.microsoft.com/office/drawing/2014/main" id="{5FC3F678-E9C0-49F4-AEA1-26115A3100FC}"/>
                </a:ext>
              </a:extLst>
            </p:cNvPr>
            <p:cNvGrpSpPr/>
            <p:nvPr/>
          </p:nvGrpSpPr>
          <p:grpSpPr>
            <a:xfrm>
              <a:off x="6373019" y="3884448"/>
              <a:ext cx="990000" cy="990000"/>
              <a:chOff x="3802113" y="4644300"/>
              <a:chExt cx="990000" cy="990000"/>
            </a:xfrm>
          </p:grpSpPr>
          <p:sp>
            <p:nvSpPr>
              <p:cNvPr id="41" name="Elipse 40">
                <a:extLst>
                  <a:ext uri="{FF2B5EF4-FFF2-40B4-BE49-F238E27FC236}">
                    <a16:creationId xmlns:a16="http://schemas.microsoft.com/office/drawing/2014/main" id="{1D9EE6DE-1F27-4AA4-A512-EF4D1199F9F6}"/>
                  </a:ext>
                </a:extLst>
              </p:cNvPr>
              <p:cNvSpPr/>
              <p:nvPr/>
            </p:nvSpPr>
            <p:spPr>
              <a:xfrm>
                <a:off x="3847113" y="4689300"/>
                <a:ext cx="900000" cy="900000"/>
              </a:xfrm>
              <a:prstGeom prst="ellipse">
                <a:avLst/>
              </a:prstGeom>
              <a:solidFill>
                <a:srgbClr val="1FB06A"/>
              </a:solidFill>
              <a:ln>
                <a:solidFill>
                  <a:srgbClr val="1FB06A"/>
                </a:solidFill>
              </a:ln>
              <a:scene3d>
                <a:camera prst="orthographicFront">
                  <a:rot lat="18660000" lon="19560000" rev="2520000"/>
                </a:camera>
                <a:lightRig rig="threePt" dir="t"/>
              </a:scene3d>
              <a:sp3d extrusionH="317500">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0" name="Imagen 39">
                <a:extLst>
                  <a:ext uri="{FF2B5EF4-FFF2-40B4-BE49-F238E27FC236}">
                    <a16:creationId xmlns:a16="http://schemas.microsoft.com/office/drawing/2014/main" id="{A52E001E-D1D5-4316-AF16-58453DE67A0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2113" y="4644300"/>
                <a:ext cx="990000" cy="990000"/>
              </a:xfrm>
              <a:prstGeom prst="rect">
                <a:avLst/>
              </a:prstGeom>
              <a:scene3d>
                <a:camera prst="orthographicFront">
                  <a:rot lat="18660000" lon="19560000" rev="2520000"/>
                </a:camera>
                <a:lightRig rig="threePt" dir="t">
                  <a:rot lat="0" lon="0" rev="0"/>
                </a:lightRig>
              </a:scene3d>
              <a:sp3d extrusionH="2540000">
                <a:bevelT w="0" h="0"/>
                <a:bevelB w="0" h="0"/>
              </a:sp3d>
            </p:spPr>
          </p:pic>
        </p:grpSp>
        <p:grpSp>
          <p:nvGrpSpPr>
            <p:cNvPr id="10" name="Grupo 9">
              <a:extLst>
                <a:ext uri="{FF2B5EF4-FFF2-40B4-BE49-F238E27FC236}">
                  <a16:creationId xmlns:a16="http://schemas.microsoft.com/office/drawing/2014/main" id="{D2204B5D-D53E-4525-8230-B24123D5D8A1}"/>
                </a:ext>
              </a:extLst>
            </p:cNvPr>
            <p:cNvGrpSpPr/>
            <p:nvPr/>
          </p:nvGrpSpPr>
          <p:grpSpPr>
            <a:xfrm>
              <a:off x="5680351" y="4175031"/>
              <a:ext cx="811130" cy="801943"/>
              <a:chOff x="3097656" y="4942648"/>
              <a:chExt cx="811130" cy="801943"/>
            </a:xfrm>
          </p:grpSpPr>
          <p:sp>
            <p:nvSpPr>
              <p:cNvPr id="35" name="Rounded Rectangle 14">
                <a:extLst>
                  <a:ext uri="{FF2B5EF4-FFF2-40B4-BE49-F238E27FC236}">
                    <a16:creationId xmlns:a16="http://schemas.microsoft.com/office/drawing/2014/main" id="{8C3CF9B6-B8E9-4055-A6B9-623D893FB8FC}"/>
                  </a:ext>
                </a:extLst>
              </p:cNvPr>
              <p:cNvSpPr/>
              <p:nvPr/>
            </p:nvSpPr>
            <p:spPr>
              <a:xfrm>
                <a:off x="3105986" y="4942648"/>
                <a:ext cx="802800" cy="801943"/>
              </a:xfrm>
              <a:prstGeom prst="roundRect">
                <a:avLst>
                  <a:gd name="adj" fmla="val 4468"/>
                </a:avLst>
              </a:prstGeom>
              <a:solidFill>
                <a:srgbClr val="CECECE"/>
              </a:solidFill>
              <a:ln>
                <a:solidFill>
                  <a:srgbClr val="CECECE"/>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6" name="Imagen 35">
                <a:extLst>
                  <a:ext uri="{FF2B5EF4-FFF2-40B4-BE49-F238E27FC236}">
                    <a16:creationId xmlns:a16="http://schemas.microsoft.com/office/drawing/2014/main" id="{B973227B-ED00-410A-8120-53EBB6A3D6CF}"/>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97656" y="5037619"/>
                <a:ext cx="805263" cy="612000"/>
              </a:xfrm>
              <a:prstGeom prst="rect">
                <a:avLst/>
              </a:prstGeom>
              <a:scene3d>
                <a:camera prst="orthographicFront">
                  <a:rot lat="18660000" lon="19560000" rev="2520000"/>
                </a:camera>
                <a:lightRig rig="threePt" dir="t"/>
              </a:scene3d>
            </p:spPr>
          </p:pic>
        </p:grpSp>
      </p:grpSp>
      <p:grpSp>
        <p:nvGrpSpPr>
          <p:cNvPr id="189" name="Grupo 188">
            <a:extLst>
              <a:ext uri="{FF2B5EF4-FFF2-40B4-BE49-F238E27FC236}">
                <a16:creationId xmlns:a16="http://schemas.microsoft.com/office/drawing/2014/main" id="{02DA1B89-2AD0-42D0-BF40-ED007CFFFCD5}"/>
              </a:ext>
            </a:extLst>
          </p:cNvPr>
          <p:cNvGrpSpPr/>
          <p:nvPr/>
        </p:nvGrpSpPr>
        <p:grpSpPr>
          <a:xfrm>
            <a:off x="2920180" y="4153319"/>
            <a:ext cx="2559600" cy="1887274"/>
            <a:chOff x="2930740" y="4279830"/>
            <a:chExt cx="2559600" cy="1887274"/>
          </a:xfrm>
        </p:grpSpPr>
        <p:grpSp>
          <p:nvGrpSpPr>
            <p:cNvPr id="162" name="Grupo 161">
              <a:extLst>
                <a:ext uri="{FF2B5EF4-FFF2-40B4-BE49-F238E27FC236}">
                  <a16:creationId xmlns:a16="http://schemas.microsoft.com/office/drawing/2014/main" id="{6604C220-3E4F-46BD-B235-AD637C152BF0}"/>
                </a:ext>
              </a:extLst>
            </p:cNvPr>
            <p:cNvGrpSpPr/>
            <p:nvPr/>
          </p:nvGrpSpPr>
          <p:grpSpPr>
            <a:xfrm>
              <a:off x="2930740" y="5277068"/>
              <a:ext cx="2559600" cy="890036"/>
              <a:chOff x="1812850" y="3777168"/>
              <a:chExt cx="1714500" cy="890036"/>
            </a:xfrm>
          </p:grpSpPr>
          <p:sp>
            <p:nvSpPr>
              <p:cNvPr id="163" name="Rounded Rectangle 14">
                <a:extLst>
                  <a:ext uri="{FF2B5EF4-FFF2-40B4-BE49-F238E27FC236}">
                    <a16:creationId xmlns:a16="http://schemas.microsoft.com/office/drawing/2014/main" id="{1BF2AF3E-D474-48CF-852E-4B894AFFAB08}"/>
                  </a:ext>
                </a:extLst>
              </p:cNvPr>
              <p:cNvSpPr/>
              <p:nvPr/>
            </p:nvSpPr>
            <p:spPr>
              <a:xfrm>
                <a:off x="1812850" y="3833518"/>
                <a:ext cx="1714500" cy="801943"/>
              </a:xfrm>
              <a:prstGeom prst="roundRect">
                <a:avLst>
                  <a:gd name="adj" fmla="val 4468"/>
                </a:avLst>
              </a:prstGeom>
              <a:solidFill>
                <a:srgbClr val="FFCC00"/>
              </a:solidFill>
              <a:ln>
                <a:no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64" name="Group 15">
                <a:extLst>
                  <a:ext uri="{FF2B5EF4-FFF2-40B4-BE49-F238E27FC236}">
                    <a16:creationId xmlns:a16="http://schemas.microsoft.com/office/drawing/2014/main" id="{E22219F9-E938-4F46-9556-44210488EABD}"/>
                  </a:ext>
                </a:extLst>
              </p:cNvPr>
              <p:cNvGrpSpPr>
                <a:grpSpLocks noChangeAspect="1"/>
              </p:cNvGrpSpPr>
              <p:nvPr/>
            </p:nvGrpSpPr>
            <p:grpSpPr>
              <a:xfrm>
                <a:off x="1877528" y="3777168"/>
                <a:ext cx="1567115" cy="685800"/>
                <a:chOff x="5405487" y="2428974"/>
                <a:chExt cx="2140771" cy="936843"/>
              </a:xfrm>
              <a:solidFill>
                <a:srgbClr val="FFCC00"/>
              </a:solidFill>
              <a:scene3d>
                <a:camera prst="isometricOffAxis1Top">
                  <a:rot lat="18664799" lon="19558760" rev="2510697"/>
                </a:camera>
                <a:lightRig rig="balanced" dir="t"/>
              </a:scene3d>
            </p:grpSpPr>
            <p:sp>
              <p:nvSpPr>
                <p:cNvPr id="166" name="Oval 16">
                  <a:extLst>
                    <a:ext uri="{FF2B5EF4-FFF2-40B4-BE49-F238E27FC236}">
                      <a16:creationId xmlns:a16="http://schemas.microsoft.com/office/drawing/2014/main" id="{B4D59978-38D9-4445-BDF7-48E6DA62148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Oval 17">
                  <a:extLst>
                    <a:ext uri="{FF2B5EF4-FFF2-40B4-BE49-F238E27FC236}">
                      <a16:creationId xmlns:a16="http://schemas.microsoft.com/office/drawing/2014/main" id="{2DF09087-0C8E-4507-9A98-F59E5BD8DA1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8" name="Oval 18">
                  <a:extLst>
                    <a:ext uri="{FF2B5EF4-FFF2-40B4-BE49-F238E27FC236}">
                      <a16:creationId xmlns:a16="http://schemas.microsoft.com/office/drawing/2014/main" id="{539A1203-6E36-43F4-BA44-157BBC932C86}"/>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9" name="Oval 19">
                  <a:extLst>
                    <a:ext uri="{FF2B5EF4-FFF2-40B4-BE49-F238E27FC236}">
                      <a16:creationId xmlns:a16="http://schemas.microsoft.com/office/drawing/2014/main" id="{A43FC784-FF70-40EE-B851-CF61F6AC30F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0" name="Oval 20">
                  <a:extLst>
                    <a:ext uri="{FF2B5EF4-FFF2-40B4-BE49-F238E27FC236}">
                      <a16:creationId xmlns:a16="http://schemas.microsoft.com/office/drawing/2014/main" id="{07BC9CAC-6219-4E76-8C27-E0D8BD37A377}"/>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1" name="Oval 21">
                  <a:extLst>
                    <a:ext uri="{FF2B5EF4-FFF2-40B4-BE49-F238E27FC236}">
                      <a16:creationId xmlns:a16="http://schemas.microsoft.com/office/drawing/2014/main" id="{80C5ABD5-D038-4025-8E0B-FEB0CB894875}"/>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2" name="Oval 22">
                  <a:extLst>
                    <a:ext uri="{FF2B5EF4-FFF2-40B4-BE49-F238E27FC236}">
                      <a16:creationId xmlns:a16="http://schemas.microsoft.com/office/drawing/2014/main" id="{B6336FEE-0DCB-4F51-A353-0A5984A546C1}"/>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3" name="Oval 23">
                  <a:extLst>
                    <a:ext uri="{FF2B5EF4-FFF2-40B4-BE49-F238E27FC236}">
                      <a16:creationId xmlns:a16="http://schemas.microsoft.com/office/drawing/2014/main" id="{3F2869E8-1756-4BBB-A8C2-85030DE411C8}"/>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65" name="TextBox 96">
                <a:extLst>
                  <a:ext uri="{FF2B5EF4-FFF2-40B4-BE49-F238E27FC236}">
                    <a16:creationId xmlns:a16="http://schemas.microsoft.com/office/drawing/2014/main" id="{D832299D-C615-46F4-B87D-DF42F0EB7867}"/>
                  </a:ext>
                </a:extLst>
              </p:cNvPr>
              <p:cNvSpPr txBox="1"/>
              <p:nvPr/>
            </p:nvSpPr>
            <p:spPr>
              <a:xfrm>
                <a:off x="2449592" y="4328650"/>
                <a:ext cx="105189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
          <p:nvSpPr>
            <p:cNvPr id="144" name="Rounded Rectangle 14">
              <a:extLst>
                <a:ext uri="{FF2B5EF4-FFF2-40B4-BE49-F238E27FC236}">
                  <a16:creationId xmlns:a16="http://schemas.microsoft.com/office/drawing/2014/main" id="{E68D0231-D7C7-4DAB-91F1-A5963C139E5D}"/>
                </a:ext>
              </a:extLst>
            </p:cNvPr>
            <p:cNvSpPr/>
            <p:nvPr/>
          </p:nvSpPr>
          <p:spPr>
            <a:xfrm>
              <a:off x="2940715" y="4767542"/>
              <a:ext cx="2541600" cy="801943"/>
            </a:xfrm>
            <a:prstGeom prst="roundRect">
              <a:avLst>
                <a:gd name="adj" fmla="val 4468"/>
              </a:avLst>
            </a:prstGeom>
            <a:solidFill>
              <a:srgbClr val="BAA870"/>
            </a:solidFill>
            <a:ln>
              <a:solidFill>
                <a:schemeClr val="accent4">
                  <a:lumMod val="40000"/>
                  <a:lumOff val="60000"/>
                </a:schemeClr>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3" name="TextBox 96">
              <a:extLst>
                <a:ext uri="{FF2B5EF4-FFF2-40B4-BE49-F238E27FC236}">
                  <a16:creationId xmlns:a16="http://schemas.microsoft.com/office/drawing/2014/main" id="{D86D9892-CAD7-4DAF-BC80-E3A781EEC714}"/>
                </a:ext>
              </a:extLst>
            </p:cNvPr>
            <p:cNvSpPr txBox="1"/>
            <p:nvPr/>
          </p:nvSpPr>
          <p:spPr>
            <a:xfrm>
              <a:off x="3883820" y="5519101"/>
              <a:ext cx="1085554"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rgbClr val="C00000"/>
                  </a:solidFill>
                  <a:latin typeface="Arial" panose="020B0604020202020204" pitchFamily="34" charset="0"/>
                  <a:cs typeface="Arial" panose="020B0604020202020204" pitchFamily="34" charset="0"/>
                </a:rPr>
                <a:t>Sistemas</a:t>
              </a:r>
            </a:p>
          </p:txBody>
        </p:sp>
        <p:grpSp>
          <p:nvGrpSpPr>
            <p:cNvPr id="38" name="Grupo 37">
              <a:extLst>
                <a:ext uri="{FF2B5EF4-FFF2-40B4-BE49-F238E27FC236}">
                  <a16:creationId xmlns:a16="http://schemas.microsoft.com/office/drawing/2014/main" id="{D9ACF387-331A-491C-85DA-7B450B5A2BDB}"/>
                </a:ext>
              </a:extLst>
            </p:cNvPr>
            <p:cNvGrpSpPr/>
            <p:nvPr/>
          </p:nvGrpSpPr>
          <p:grpSpPr>
            <a:xfrm>
              <a:off x="4585359" y="4279830"/>
              <a:ext cx="807562" cy="812324"/>
              <a:chOff x="7950438" y="5105156"/>
              <a:chExt cx="807562" cy="812324"/>
            </a:xfrm>
          </p:grpSpPr>
          <p:sp>
            <p:nvSpPr>
              <p:cNvPr id="140" name="Rounded Rectangle 14">
                <a:extLst>
                  <a:ext uri="{FF2B5EF4-FFF2-40B4-BE49-F238E27FC236}">
                    <a16:creationId xmlns:a16="http://schemas.microsoft.com/office/drawing/2014/main" id="{7862405B-5F5C-4540-A01D-AB766E3A8867}"/>
                  </a:ext>
                </a:extLst>
              </p:cNvPr>
              <p:cNvSpPr/>
              <p:nvPr/>
            </p:nvSpPr>
            <p:spPr>
              <a:xfrm>
                <a:off x="7950438" y="5105156"/>
                <a:ext cx="802800" cy="801943"/>
              </a:xfrm>
              <a:prstGeom prst="roundRect">
                <a:avLst>
                  <a:gd name="adj" fmla="val 4468"/>
                </a:avLst>
              </a:prstGeom>
              <a:solidFill>
                <a:schemeClr val="bg1">
                  <a:lumMod val="95000"/>
                </a:schemeClr>
              </a:solidFill>
              <a:ln>
                <a:solidFill>
                  <a:srgbClr val="F70C0E"/>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93" name="Imagen 92">
                <a:extLst>
                  <a:ext uri="{FF2B5EF4-FFF2-40B4-BE49-F238E27FC236}">
                    <a16:creationId xmlns:a16="http://schemas.microsoft.com/office/drawing/2014/main" id="{1678D516-958B-4847-93D5-566D6F710E4D}"/>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55200" y="5114680"/>
                <a:ext cx="802800" cy="802800"/>
              </a:xfrm>
              <a:prstGeom prst="rect">
                <a:avLst/>
              </a:prstGeom>
              <a:scene3d>
                <a:camera prst="orthographicFront">
                  <a:rot lat="18660000" lon="19560000" rev="2520000"/>
                </a:camera>
                <a:lightRig rig="threePt" dir="t"/>
              </a:scene3d>
            </p:spPr>
          </p:pic>
        </p:grpSp>
        <p:grpSp>
          <p:nvGrpSpPr>
            <p:cNvPr id="44" name="Grupo 43">
              <a:extLst>
                <a:ext uri="{FF2B5EF4-FFF2-40B4-BE49-F238E27FC236}">
                  <a16:creationId xmlns:a16="http://schemas.microsoft.com/office/drawing/2014/main" id="{19454C99-9F79-4E28-A7D5-6C4912FA2FC5}"/>
                </a:ext>
              </a:extLst>
            </p:cNvPr>
            <p:cNvGrpSpPr/>
            <p:nvPr/>
          </p:nvGrpSpPr>
          <p:grpSpPr>
            <a:xfrm>
              <a:off x="3809958" y="4485506"/>
              <a:ext cx="802800" cy="801943"/>
              <a:chOff x="6578143" y="5295014"/>
              <a:chExt cx="802800" cy="801943"/>
            </a:xfrm>
          </p:grpSpPr>
          <p:sp>
            <p:nvSpPr>
              <p:cNvPr id="139" name="Rounded Rectangle 14">
                <a:extLst>
                  <a:ext uri="{FF2B5EF4-FFF2-40B4-BE49-F238E27FC236}">
                    <a16:creationId xmlns:a16="http://schemas.microsoft.com/office/drawing/2014/main" id="{34077599-B51F-4F58-90B7-2947B2273430}"/>
                  </a:ext>
                </a:extLst>
              </p:cNvPr>
              <p:cNvSpPr/>
              <p:nvPr/>
            </p:nvSpPr>
            <p:spPr>
              <a:xfrm>
                <a:off x="6578143" y="5295014"/>
                <a:ext cx="802800" cy="801943"/>
              </a:xfrm>
              <a:prstGeom prst="roundRect">
                <a:avLst>
                  <a:gd name="adj" fmla="val 4468"/>
                </a:avLst>
              </a:prstGeom>
              <a:solidFill>
                <a:srgbClr val="0BA8F3"/>
              </a:solidFill>
              <a:ln>
                <a:solidFill>
                  <a:srgbClr val="0070C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4" name="Imagen 33">
                <a:extLst>
                  <a:ext uri="{FF2B5EF4-FFF2-40B4-BE49-F238E27FC236}">
                    <a16:creationId xmlns:a16="http://schemas.microsoft.com/office/drawing/2014/main" id="{6730A7B1-03CC-4549-A764-CF8C5C93DF3C}"/>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6571" y="5317985"/>
                <a:ext cx="756000" cy="756000"/>
              </a:xfrm>
              <a:prstGeom prst="rect">
                <a:avLst/>
              </a:prstGeom>
              <a:scene3d>
                <a:camera prst="orthographicFront">
                  <a:rot lat="18660000" lon="19560000" rev="2520000"/>
                </a:camera>
                <a:lightRig rig="threePt" dir="t"/>
              </a:scene3d>
            </p:spPr>
          </p:pic>
        </p:grpSp>
        <p:grpSp>
          <p:nvGrpSpPr>
            <p:cNvPr id="46" name="Grupo 45">
              <a:extLst>
                <a:ext uri="{FF2B5EF4-FFF2-40B4-BE49-F238E27FC236}">
                  <a16:creationId xmlns:a16="http://schemas.microsoft.com/office/drawing/2014/main" id="{B3B6C280-926F-424C-BBD5-947560B8EA1B}"/>
                </a:ext>
              </a:extLst>
            </p:cNvPr>
            <p:cNvGrpSpPr/>
            <p:nvPr/>
          </p:nvGrpSpPr>
          <p:grpSpPr>
            <a:xfrm>
              <a:off x="3034558" y="4680801"/>
              <a:ext cx="802800" cy="802800"/>
              <a:chOff x="5125249" y="5326291"/>
              <a:chExt cx="802800" cy="802800"/>
            </a:xfrm>
          </p:grpSpPr>
          <p:sp>
            <p:nvSpPr>
              <p:cNvPr id="137" name="Rounded Rectangle 14">
                <a:extLst>
                  <a:ext uri="{FF2B5EF4-FFF2-40B4-BE49-F238E27FC236}">
                    <a16:creationId xmlns:a16="http://schemas.microsoft.com/office/drawing/2014/main" id="{51FC0F37-CDD7-4A05-BEC1-3B8B45099CB0}"/>
                  </a:ext>
                </a:extLst>
              </p:cNvPr>
              <p:cNvSpPr/>
              <p:nvPr/>
            </p:nvSpPr>
            <p:spPr>
              <a:xfrm>
                <a:off x="5125249" y="5327148"/>
                <a:ext cx="802800" cy="801943"/>
              </a:xfrm>
              <a:prstGeom prst="roundRect">
                <a:avLst>
                  <a:gd name="adj" fmla="val 4468"/>
                </a:avLst>
              </a:prstGeom>
              <a:solidFill>
                <a:schemeClr val="bg1">
                  <a:lumMod val="95000"/>
                </a:schemeClr>
              </a:solidFill>
              <a:ln>
                <a:solidFill>
                  <a:srgbClr val="92D05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85" name="Imagen 84">
                <a:extLst>
                  <a:ext uri="{FF2B5EF4-FFF2-40B4-BE49-F238E27FC236}">
                    <a16:creationId xmlns:a16="http://schemas.microsoft.com/office/drawing/2014/main" id="{B688F5CB-5DC5-4048-BE2A-F40CF67E7289}"/>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25249" y="5326291"/>
                <a:ext cx="802800" cy="802800"/>
              </a:xfrm>
              <a:prstGeom prst="rect">
                <a:avLst/>
              </a:prstGeom>
              <a:scene3d>
                <a:camera prst="orthographicFront">
                  <a:rot lat="18660000" lon="19560000" rev="2520000"/>
                </a:camera>
                <a:lightRig rig="threePt" dir="t"/>
              </a:scene3d>
            </p:spPr>
          </p:pic>
        </p:grpSp>
      </p:grpSp>
      <p:grpSp>
        <p:nvGrpSpPr>
          <p:cNvPr id="192" name="Grupo 191">
            <a:extLst>
              <a:ext uri="{FF2B5EF4-FFF2-40B4-BE49-F238E27FC236}">
                <a16:creationId xmlns:a16="http://schemas.microsoft.com/office/drawing/2014/main" id="{FC65301B-06A5-455F-BB36-D52EC5A26BDE}"/>
              </a:ext>
            </a:extLst>
          </p:cNvPr>
          <p:cNvGrpSpPr/>
          <p:nvPr/>
        </p:nvGrpSpPr>
        <p:grpSpPr>
          <a:xfrm>
            <a:off x="1005965" y="4036623"/>
            <a:ext cx="1728000" cy="1858842"/>
            <a:chOff x="1006581" y="4215746"/>
            <a:chExt cx="1728000" cy="1858842"/>
          </a:xfrm>
        </p:grpSpPr>
        <p:grpSp>
          <p:nvGrpSpPr>
            <p:cNvPr id="11" name="Grupo 10">
              <a:extLst>
                <a:ext uri="{FF2B5EF4-FFF2-40B4-BE49-F238E27FC236}">
                  <a16:creationId xmlns:a16="http://schemas.microsoft.com/office/drawing/2014/main" id="{4FAFEB29-B4A3-4130-ADB0-299DB4E0AFCF}"/>
                </a:ext>
              </a:extLst>
            </p:cNvPr>
            <p:cNvGrpSpPr/>
            <p:nvPr/>
          </p:nvGrpSpPr>
          <p:grpSpPr>
            <a:xfrm>
              <a:off x="1006581" y="5124219"/>
              <a:ext cx="1728000" cy="950369"/>
              <a:chOff x="1812850" y="3777168"/>
              <a:chExt cx="1714500" cy="950369"/>
            </a:xfrm>
          </p:grpSpPr>
          <p:sp>
            <p:nvSpPr>
              <p:cNvPr id="14" name="Rounded Rectangle 14">
                <a:extLst>
                  <a:ext uri="{FF2B5EF4-FFF2-40B4-BE49-F238E27FC236}">
                    <a16:creationId xmlns:a16="http://schemas.microsoft.com/office/drawing/2014/main" id="{74D0FAFD-A74D-4BCA-A68D-3FA52F041EF5}"/>
                  </a:ext>
                </a:extLst>
              </p:cNvPr>
              <p:cNvSpPr/>
              <p:nvPr/>
            </p:nvSpPr>
            <p:spPr>
              <a:xfrm>
                <a:off x="1812850" y="3833518"/>
                <a:ext cx="1714500" cy="801943"/>
              </a:xfrm>
              <a:prstGeom prst="roundRect">
                <a:avLst>
                  <a:gd name="adj" fmla="val 4468"/>
                </a:avLst>
              </a:prstGeom>
              <a:solidFill>
                <a:srgbClr val="FFCC00"/>
              </a:solidFill>
              <a:ln>
                <a:no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6" name="Group 15">
                <a:extLst>
                  <a:ext uri="{FF2B5EF4-FFF2-40B4-BE49-F238E27FC236}">
                    <a16:creationId xmlns:a16="http://schemas.microsoft.com/office/drawing/2014/main" id="{0C048B91-9569-441C-8D08-2C5865E38F82}"/>
                  </a:ext>
                </a:extLst>
              </p:cNvPr>
              <p:cNvGrpSpPr>
                <a:grpSpLocks noChangeAspect="1"/>
              </p:cNvGrpSpPr>
              <p:nvPr/>
            </p:nvGrpSpPr>
            <p:grpSpPr>
              <a:xfrm>
                <a:off x="1877528" y="3777168"/>
                <a:ext cx="1567115" cy="685800"/>
                <a:chOff x="5405487" y="2428974"/>
                <a:chExt cx="2140771" cy="936843"/>
              </a:xfrm>
              <a:solidFill>
                <a:srgbClr val="FFCC00"/>
              </a:solidFill>
              <a:scene3d>
                <a:camera prst="isometricOffAxis1Top">
                  <a:rot lat="18664799" lon="19558760" rev="2510697"/>
                </a:camera>
                <a:lightRig rig="balanced" dir="t"/>
              </a:scene3d>
            </p:grpSpPr>
            <p:sp>
              <p:nvSpPr>
                <p:cNvPr id="20" name="Oval 16">
                  <a:extLst>
                    <a:ext uri="{FF2B5EF4-FFF2-40B4-BE49-F238E27FC236}">
                      <a16:creationId xmlns:a16="http://schemas.microsoft.com/office/drawing/2014/main" id="{6A8072DE-88A5-4322-8AF6-2C5CDAD3648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Oval 17">
                  <a:extLst>
                    <a:ext uri="{FF2B5EF4-FFF2-40B4-BE49-F238E27FC236}">
                      <a16:creationId xmlns:a16="http://schemas.microsoft.com/office/drawing/2014/main" id="{504759D1-7EA3-497A-8EBC-475BBBE2450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Oval 18">
                  <a:extLst>
                    <a:ext uri="{FF2B5EF4-FFF2-40B4-BE49-F238E27FC236}">
                      <a16:creationId xmlns:a16="http://schemas.microsoft.com/office/drawing/2014/main" id="{47D0E5F9-0DCE-4AD7-80AB-544EA5543288}"/>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 name="Oval 19">
                  <a:extLst>
                    <a:ext uri="{FF2B5EF4-FFF2-40B4-BE49-F238E27FC236}">
                      <a16:creationId xmlns:a16="http://schemas.microsoft.com/office/drawing/2014/main" id="{DCD9B0FA-F314-4B71-8B68-783DA61BE54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Oval 20">
                  <a:extLst>
                    <a:ext uri="{FF2B5EF4-FFF2-40B4-BE49-F238E27FC236}">
                      <a16:creationId xmlns:a16="http://schemas.microsoft.com/office/drawing/2014/main" id="{261A0657-CB48-4D7C-970E-C86F0BA1C3C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Oval 21">
                  <a:extLst>
                    <a:ext uri="{FF2B5EF4-FFF2-40B4-BE49-F238E27FC236}">
                      <a16:creationId xmlns:a16="http://schemas.microsoft.com/office/drawing/2014/main" id="{C936AA1D-96D5-40EA-8716-C0B64F7519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Oval 22">
                  <a:extLst>
                    <a:ext uri="{FF2B5EF4-FFF2-40B4-BE49-F238E27FC236}">
                      <a16:creationId xmlns:a16="http://schemas.microsoft.com/office/drawing/2014/main" id="{583E906F-DE17-4D7D-9C84-8C4872D3EF8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Oval 23">
                  <a:extLst>
                    <a:ext uri="{FF2B5EF4-FFF2-40B4-BE49-F238E27FC236}">
                      <a16:creationId xmlns:a16="http://schemas.microsoft.com/office/drawing/2014/main" id="{8CBCBC49-5E12-4270-A1E8-6D53CC9CF0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8" name="TextBox 96">
                <a:extLst>
                  <a:ext uri="{FF2B5EF4-FFF2-40B4-BE49-F238E27FC236}">
                    <a16:creationId xmlns:a16="http://schemas.microsoft.com/office/drawing/2014/main" id="{42B02412-78E1-410C-9D3A-27B3E37472B5}"/>
                  </a:ext>
                </a:extLst>
              </p:cNvPr>
              <p:cNvSpPr txBox="1"/>
              <p:nvPr/>
            </p:nvSpPr>
            <p:spPr>
              <a:xfrm>
                <a:off x="2358837" y="4388983"/>
                <a:ext cx="105189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
          <p:nvSpPr>
            <p:cNvPr id="53" name="Rounded Rectangle 14">
              <a:extLst>
                <a:ext uri="{FF2B5EF4-FFF2-40B4-BE49-F238E27FC236}">
                  <a16:creationId xmlns:a16="http://schemas.microsoft.com/office/drawing/2014/main" id="{53F44B0D-F707-462B-BE95-CA1517CA5F9F}"/>
                </a:ext>
              </a:extLst>
            </p:cNvPr>
            <p:cNvSpPr/>
            <p:nvPr/>
          </p:nvSpPr>
          <p:spPr>
            <a:xfrm>
              <a:off x="1009928" y="4613276"/>
              <a:ext cx="1714500" cy="801943"/>
            </a:xfrm>
            <a:prstGeom prst="roundRect">
              <a:avLst>
                <a:gd name="adj" fmla="val 4468"/>
              </a:avLst>
            </a:prstGeom>
            <a:solidFill>
              <a:schemeClr val="accent1">
                <a:lumMod val="75000"/>
              </a:schemeClr>
            </a:solidFill>
            <a:ln>
              <a:solidFill>
                <a:schemeClr val="accent1">
                  <a:lumMod val="75000"/>
                </a:schemeClr>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 name="TextBox 96">
              <a:extLst>
                <a:ext uri="{FF2B5EF4-FFF2-40B4-BE49-F238E27FC236}">
                  <a16:creationId xmlns:a16="http://schemas.microsoft.com/office/drawing/2014/main" id="{26B72E63-6901-456A-8FED-0BC001D057BE}"/>
                </a:ext>
              </a:extLst>
            </p:cNvPr>
            <p:cNvSpPr txBox="1"/>
            <p:nvPr/>
          </p:nvSpPr>
          <p:spPr>
            <a:xfrm>
              <a:off x="1442973" y="5331220"/>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Programas</a:t>
              </a:r>
            </a:p>
          </p:txBody>
        </p:sp>
        <p:grpSp>
          <p:nvGrpSpPr>
            <p:cNvPr id="28" name="Grupo 27">
              <a:extLst>
                <a:ext uri="{FF2B5EF4-FFF2-40B4-BE49-F238E27FC236}">
                  <a16:creationId xmlns:a16="http://schemas.microsoft.com/office/drawing/2014/main" id="{329F5FB7-BA99-4AFE-A458-9D536EB9A509}"/>
                </a:ext>
              </a:extLst>
            </p:cNvPr>
            <p:cNvGrpSpPr/>
            <p:nvPr/>
          </p:nvGrpSpPr>
          <p:grpSpPr>
            <a:xfrm>
              <a:off x="1855786" y="4215746"/>
              <a:ext cx="811475" cy="801943"/>
              <a:chOff x="2730017" y="4018193"/>
              <a:chExt cx="811475" cy="801943"/>
            </a:xfrm>
          </p:grpSpPr>
          <p:sp>
            <p:nvSpPr>
              <p:cNvPr id="47" name="Rounded Rectangle 14">
                <a:extLst>
                  <a:ext uri="{FF2B5EF4-FFF2-40B4-BE49-F238E27FC236}">
                    <a16:creationId xmlns:a16="http://schemas.microsoft.com/office/drawing/2014/main" id="{D9E5E282-C178-45E6-9533-CD44061C75A4}"/>
                  </a:ext>
                </a:extLst>
              </p:cNvPr>
              <p:cNvSpPr/>
              <p:nvPr/>
            </p:nvSpPr>
            <p:spPr>
              <a:xfrm>
                <a:off x="2738692" y="4018193"/>
                <a:ext cx="802800" cy="801943"/>
              </a:xfrm>
              <a:prstGeom prst="roundRect">
                <a:avLst>
                  <a:gd name="adj" fmla="val 4468"/>
                </a:avLst>
              </a:prstGeom>
              <a:solidFill>
                <a:srgbClr val="FFFFFF"/>
              </a:solidFill>
              <a:ln>
                <a:solidFill>
                  <a:srgbClr val="FFFFFF"/>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8" name="Imagen 47">
                <a:extLst>
                  <a:ext uri="{FF2B5EF4-FFF2-40B4-BE49-F238E27FC236}">
                    <a16:creationId xmlns:a16="http://schemas.microsoft.com/office/drawing/2014/main" id="{B083CC58-33D6-4F2D-A550-F1EA13059F83}"/>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30017" y="4028136"/>
                <a:ext cx="811475" cy="792000"/>
              </a:xfrm>
              <a:prstGeom prst="rect">
                <a:avLst/>
              </a:prstGeom>
              <a:scene3d>
                <a:camera prst="orthographicFront">
                  <a:rot lat="18660000" lon="19560000" rev="2520000"/>
                </a:camera>
                <a:lightRig rig="threePt" dir="t"/>
              </a:scene3d>
            </p:spPr>
          </p:pic>
        </p:grpSp>
        <p:grpSp>
          <p:nvGrpSpPr>
            <p:cNvPr id="4" name="Grupo 3">
              <a:extLst>
                <a:ext uri="{FF2B5EF4-FFF2-40B4-BE49-F238E27FC236}">
                  <a16:creationId xmlns:a16="http://schemas.microsoft.com/office/drawing/2014/main" id="{E3ED8E96-B769-4AE1-B718-870270D37642}"/>
                </a:ext>
              </a:extLst>
            </p:cNvPr>
            <p:cNvGrpSpPr/>
            <p:nvPr/>
          </p:nvGrpSpPr>
          <p:grpSpPr>
            <a:xfrm>
              <a:off x="1062864" y="4421674"/>
              <a:ext cx="811130" cy="813672"/>
              <a:chOff x="2797425" y="3801794"/>
              <a:chExt cx="811130" cy="813672"/>
            </a:xfrm>
          </p:grpSpPr>
          <p:sp>
            <p:nvSpPr>
              <p:cNvPr id="31" name="Rounded Rectangle 14">
                <a:extLst>
                  <a:ext uri="{FF2B5EF4-FFF2-40B4-BE49-F238E27FC236}">
                    <a16:creationId xmlns:a16="http://schemas.microsoft.com/office/drawing/2014/main" id="{10855CF6-AF91-49A4-8B99-347791273776}"/>
                  </a:ext>
                </a:extLst>
              </p:cNvPr>
              <p:cNvSpPr/>
              <p:nvPr/>
            </p:nvSpPr>
            <p:spPr>
              <a:xfrm>
                <a:off x="2797425" y="3801794"/>
                <a:ext cx="802800" cy="801943"/>
              </a:xfrm>
              <a:prstGeom prst="roundRect">
                <a:avLst>
                  <a:gd name="adj" fmla="val 4468"/>
                </a:avLst>
              </a:prstGeom>
              <a:solidFill>
                <a:schemeClr val="bg1"/>
              </a:solidFill>
              <a:ln>
                <a:solidFill>
                  <a:schemeClr val="bg1">
                    <a:lumMod val="95000"/>
                  </a:schemeClr>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2" name="Imagen 31">
                <a:extLst>
                  <a:ext uri="{FF2B5EF4-FFF2-40B4-BE49-F238E27FC236}">
                    <a16:creationId xmlns:a16="http://schemas.microsoft.com/office/drawing/2014/main" id="{07E0B94E-BC41-41D1-ADAC-E822904A532A}"/>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05755" y="3831556"/>
                <a:ext cx="802800" cy="783910"/>
              </a:xfrm>
              <a:prstGeom prst="rect">
                <a:avLst/>
              </a:prstGeom>
              <a:scene3d>
                <a:camera prst="orthographicFront">
                  <a:rot lat="18660000" lon="19560000" rev="2520000"/>
                </a:camera>
                <a:lightRig rig="threePt" dir="t"/>
              </a:scene3d>
              <a:sp3d/>
            </p:spPr>
          </p:pic>
        </p:grpSp>
      </p:grpSp>
      <p:grpSp>
        <p:nvGrpSpPr>
          <p:cNvPr id="161" name="Grupo 160">
            <a:extLst>
              <a:ext uri="{FF2B5EF4-FFF2-40B4-BE49-F238E27FC236}">
                <a16:creationId xmlns:a16="http://schemas.microsoft.com/office/drawing/2014/main" id="{59558BAD-299C-4A30-9B05-4E575FA887DA}"/>
              </a:ext>
            </a:extLst>
          </p:cNvPr>
          <p:cNvGrpSpPr/>
          <p:nvPr/>
        </p:nvGrpSpPr>
        <p:grpSpPr>
          <a:xfrm>
            <a:off x="2139448" y="817407"/>
            <a:ext cx="4863873" cy="1788143"/>
            <a:chOff x="2123667" y="1738468"/>
            <a:chExt cx="4863873" cy="1788143"/>
          </a:xfrm>
        </p:grpSpPr>
        <p:sp>
          <p:nvSpPr>
            <p:cNvPr id="64" name="Rounded Rectangle 49">
              <a:extLst>
                <a:ext uri="{FF2B5EF4-FFF2-40B4-BE49-F238E27FC236}">
                  <a16:creationId xmlns:a16="http://schemas.microsoft.com/office/drawing/2014/main" id="{1BBC15DE-AB27-4AFC-8E26-778AAA586E1C}"/>
                </a:ext>
              </a:extLst>
            </p:cNvPr>
            <p:cNvSpPr/>
            <p:nvPr/>
          </p:nvSpPr>
          <p:spPr>
            <a:xfrm>
              <a:off x="2123667" y="2528207"/>
              <a:ext cx="4863873" cy="801943"/>
            </a:xfrm>
            <a:prstGeom prst="roundRect">
              <a:avLst>
                <a:gd name="adj" fmla="val 4468"/>
              </a:avLst>
            </a:prstGeom>
            <a:solidFill>
              <a:srgbClr val="C00000"/>
            </a:solidFill>
            <a:ln>
              <a:solidFill>
                <a:srgbClr val="C00000"/>
              </a:solid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6" name="Grupo 85">
              <a:extLst>
                <a:ext uri="{FF2B5EF4-FFF2-40B4-BE49-F238E27FC236}">
                  <a16:creationId xmlns:a16="http://schemas.microsoft.com/office/drawing/2014/main" id="{D5C8E815-869D-43FD-BFCA-01F235605BFC}"/>
                </a:ext>
              </a:extLst>
            </p:cNvPr>
            <p:cNvGrpSpPr/>
            <p:nvPr/>
          </p:nvGrpSpPr>
          <p:grpSpPr>
            <a:xfrm>
              <a:off x="5963014" y="1738468"/>
              <a:ext cx="808667" cy="801944"/>
              <a:chOff x="2334017" y="5308196"/>
              <a:chExt cx="808667" cy="801944"/>
            </a:xfrm>
          </p:grpSpPr>
          <p:sp>
            <p:nvSpPr>
              <p:cNvPr id="87" name="Rounded Rectangle 14">
                <a:extLst>
                  <a:ext uri="{FF2B5EF4-FFF2-40B4-BE49-F238E27FC236}">
                    <a16:creationId xmlns:a16="http://schemas.microsoft.com/office/drawing/2014/main" id="{4E8910D1-97DC-4BCF-ADDC-74DE16468E8F}"/>
                  </a:ext>
                </a:extLst>
              </p:cNvPr>
              <p:cNvSpPr/>
              <p:nvPr/>
            </p:nvSpPr>
            <p:spPr>
              <a:xfrm>
                <a:off x="2339884" y="5308197"/>
                <a:ext cx="802800" cy="801943"/>
              </a:xfrm>
              <a:prstGeom prst="roundRect">
                <a:avLst>
                  <a:gd name="adj" fmla="val 4468"/>
                </a:avLst>
              </a:prstGeom>
              <a:gradFill flip="none" rotWithShape="1">
                <a:gsLst>
                  <a:gs pos="0">
                    <a:srgbClr val="FFE20B">
                      <a:tint val="66000"/>
                      <a:satMod val="160000"/>
                    </a:srgbClr>
                  </a:gs>
                  <a:gs pos="50000">
                    <a:srgbClr val="FFE20B">
                      <a:tint val="44500"/>
                      <a:satMod val="160000"/>
                    </a:srgbClr>
                  </a:gs>
                  <a:gs pos="100000">
                    <a:srgbClr val="FFE20B">
                      <a:tint val="23500"/>
                      <a:satMod val="160000"/>
                    </a:srgbClr>
                  </a:gs>
                </a:gsLst>
                <a:path path="circle">
                  <a:fillToRect l="50000" t="50000" r="50000" b="50000"/>
                </a:path>
                <a:tileRect/>
              </a:gradFill>
              <a:ln>
                <a:solidFill>
                  <a:srgbClr val="B93282"/>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88" name="Imagen 87">
                <a:extLst>
                  <a:ext uri="{FF2B5EF4-FFF2-40B4-BE49-F238E27FC236}">
                    <a16:creationId xmlns:a16="http://schemas.microsoft.com/office/drawing/2014/main" id="{6E3B56A2-8501-418A-9D5C-D855F70E2059}"/>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34017" y="5308196"/>
                <a:ext cx="792000" cy="790416"/>
              </a:xfrm>
              <a:prstGeom prst="rect">
                <a:avLst/>
              </a:prstGeom>
              <a:scene3d>
                <a:camera prst="orthographicFront">
                  <a:rot lat="18660000" lon="19560000" rev="2520000"/>
                </a:camera>
                <a:lightRig rig="threePt" dir="t"/>
              </a:scene3d>
            </p:spPr>
          </p:pic>
        </p:grpSp>
        <p:sp>
          <p:nvSpPr>
            <p:cNvPr id="66" name="TextBox 94">
              <a:extLst>
                <a:ext uri="{FF2B5EF4-FFF2-40B4-BE49-F238E27FC236}">
                  <a16:creationId xmlns:a16="http://schemas.microsoft.com/office/drawing/2014/main" id="{4C258673-E470-49F3-86AB-17129B932DE5}"/>
                </a:ext>
              </a:extLst>
            </p:cNvPr>
            <p:cNvSpPr txBox="1"/>
            <p:nvPr/>
          </p:nvSpPr>
          <p:spPr>
            <a:xfrm>
              <a:off x="4105683" y="3126501"/>
              <a:ext cx="1651414" cy="400110"/>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2000" b="1" dirty="0">
                  <a:solidFill>
                    <a:schemeClr val="bg1"/>
                  </a:solidFill>
                  <a:latin typeface="Arial" panose="020B0604020202020204" pitchFamily="34" charset="0"/>
                  <a:cs typeface="Arial" panose="020B0604020202020204" pitchFamily="34" charset="0"/>
                </a:rPr>
                <a:t>Plataformas</a:t>
              </a:r>
            </a:p>
          </p:txBody>
        </p:sp>
        <p:grpSp>
          <p:nvGrpSpPr>
            <p:cNvPr id="33" name="Grupo 32">
              <a:extLst>
                <a:ext uri="{FF2B5EF4-FFF2-40B4-BE49-F238E27FC236}">
                  <a16:creationId xmlns:a16="http://schemas.microsoft.com/office/drawing/2014/main" id="{AE357A09-DA50-4FD2-AFA0-E3776880FA95}"/>
                </a:ext>
              </a:extLst>
            </p:cNvPr>
            <p:cNvGrpSpPr/>
            <p:nvPr/>
          </p:nvGrpSpPr>
          <p:grpSpPr>
            <a:xfrm>
              <a:off x="2941365" y="2220056"/>
              <a:ext cx="3211200" cy="802800"/>
              <a:chOff x="5445901" y="4140704"/>
              <a:chExt cx="3211200" cy="802800"/>
            </a:xfrm>
          </p:grpSpPr>
          <p:sp>
            <p:nvSpPr>
              <p:cNvPr id="43" name="Rounded Rectangle 14">
                <a:extLst>
                  <a:ext uri="{FF2B5EF4-FFF2-40B4-BE49-F238E27FC236}">
                    <a16:creationId xmlns:a16="http://schemas.microsoft.com/office/drawing/2014/main" id="{F77921AE-F43B-4995-8114-730D5560BD44}"/>
                  </a:ext>
                </a:extLst>
              </p:cNvPr>
              <p:cNvSpPr/>
              <p:nvPr/>
            </p:nvSpPr>
            <p:spPr>
              <a:xfrm>
                <a:off x="5445901" y="4140704"/>
                <a:ext cx="3211200" cy="802800"/>
              </a:xfrm>
              <a:prstGeom prst="roundRect">
                <a:avLst>
                  <a:gd name="adj" fmla="val 4468"/>
                </a:avLst>
              </a:prstGeom>
              <a:solidFill>
                <a:schemeClr val="bg1">
                  <a:lumMod val="85000"/>
                </a:schemeClr>
              </a:solidFill>
              <a:ln>
                <a:solidFill>
                  <a:srgbClr val="CECECE"/>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2" name="Imagen 51">
                <a:extLst>
                  <a:ext uri="{FF2B5EF4-FFF2-40B4-BE49-F238E27FC236}">
                    <a16:creationId xmlns:a16="http://schemas.microsoft.com/office/drawing/2014/main" id="{63BBA68A-709C-4EDE-A5A6-B9380CE5D64A}"/>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23416" y="4200926"/>
                <a:ext cx="3056170" cy="684000"/>
              </a:xfrm>
              <a:prstGeom prst="rect">
                <a:avLst/>
              </a:prstGeom>
              <a:scene3d>
                <a:camera prst="orthographicFront">
                  <a:rot lat="18660000" lon="19560000" rev="2520000"/>
                </a:camera>
                <a:lightRig rig="threePt" dir="t"/>
              </a:scene3d>
            </p:spPr>
          </p:pic>
        </p:grpSp>
        <p:grpSp>
          <p:nvGrpSpPr>
            <p:cNvPr id="8" name="Grupo 7">
              <a:extLst>
                <a:ext uri="{FF2B5EF4-FFF2-40B4-BE49-F238E27FC236}">
                  <a16:creationId xmlns:a16="http://schemas.microsoft.com/office/drawing/2014/main" id="{2946B831-21A3-4CE6-A2BC-8D2CE689AEE6}"/>
                </a:ext>
              </a:extLst>
            </p:cNvPr>
            <p:cNvGrpSpPr/>
            <p:nvPr/>
          </p:nvGrpSpPr>
          <p:grpSpPr>
            <a:xfrm>
              <a:off x="2328115" y="2702500"/>
              <a:ext cx="802800" cy="821181"/>
              <a:chOff x="4038072" y="3493259"/>
              <a:chExt cx="802800" cy="821181"/>
            </a:xfrm>
          </p:grpSpPr>
          <p:sp>
            <p:nvSpPr>
              <p:cNvPr id="29" name="Rounded Rectangle 14">
                <a:extLst>
                  <a:ext uri="{FF2B5EF4-FFF2-40B4-BE49-F238E27FC236}">
                    <a16:creationId xmlns:a16="http://schemas.microsoft.com/office/drawing/2014/main" id="{C5CCFDE1-2379-491D-89A1-B310141F6C27}"/>
                  </a:ext>
                </a:extLst>
              </p:cNvPr>
              <p:cNvSpPr/>
              <p:nvPr/>
            </p:nvSpPr>
            <p:spPr>
              <a:xfrm>
                <a:off x="4038072" y="3493259"/>
                <a:ext cx="802800" cy="801943"/>
              </a:xfrm>
              <a:prstGeom prst="roundRect">
                <a:avLst>
                  <a:gd name="adj" fmla="val 4468"/>
                </a:avLst>
              </a:prstGeom>
              <a:solidFill>
                <a:srgbClr val="3F8AD0"/>
              </a:solidFill>
              <a:ln>
                <a:solidFill>
                  <a:srgbClr val="327EC1"/>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2" name="Imagen 41">
                <a:extLst>
                  <a:ext uri="{FF2B5EF4-FFF2-40B4-BE49-F238E27FC236}">
                    <a16:creationId xmlns:a16="http://schemas.microsoft.com/office/drawing/2014/main" id="{39204E04-989E-4BFF-9F1F-74578C6E7432}"/>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038072" y="3511640"/>
                <a:ext cx="801194" cy="802800"/>
              </a:xfrm>
              <a:prstGeom prst="rect">
                <a:avLst/>
              </a:prstGeom>
              <a:scene3d>
                <a:camera prst="orthographicFront">
                  <a:rot lat="18660000" lon="19560000" rev="2520000"/>
                </a:camera>
                <a:lightRig rig="threePt" dir="t"/>
              </a:scene3d>
              <a:sp3d extrusionH="317500">
                <a:bevelT w="38100" h="38100"/>
              </a:sp3d>
            </p:spPr>
          </p:pic>
        </p:grpSp>
      </p:grpSp>
      <p:sp>
        <p:nvSpPr>
          <p:cNvPr id="89" name="Triángulo isósceles 88">
            <a:extLst>
              <a:ext uri="{FF2B5EF4-FFF2-40B4-BE49-F238E27FC236}">
                <a16:creationId xmlns:a16="http://schemas.microsoft.com/office/drawing/2014/main" id="{601A4A28-EBF0-48AE-8852-B6B7AC9F74D0}"/>
              </a:ext>
              <a:ext uri="{C183D7F6-B498-43B3-948B-1728B52AA6E4}">
                <adec:decorative xmlns:adec="http://schemas.microsoft.com/office/drawing/2017/decorative" val="1"/>
              </a:ext>
            </a:extLst>
          </p:cNvPr>
          <p:cNvSpPr/>
          <p:nvPr/>
        </p:nvSpPr>
        <p:spPr>
          <a:xfrm flipV="1">
            <a:off x="667023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048CB7E6-25A3-46F8-AE67-C80CD4884CFF}"/>
              </a:ext>
            </a:extLst>
          </p:cNvPr>
          <p:cNvSpPr txBox="1"/>
          <p:nvPr/>
        </p:nvSpPr>
        <p:spPr>
          <a:xfrm rot="-900000">
            <a:off x="3457404" y="3361361"/>
            <a:ext cx="2351156" cy="461665"/>
          </a:xfrm>
          <a:prstGeom prst="rect">
            <a:avLst/>
          </a:prstGeom>
          <a:noFill/>
        </p:spPr>
        <p:txBody>
          <a:bodyPr wrap="none" rtlCol="0">
            <a:spAutoFit/>
          </a:bodyPr>
          <a:lstStyle/>
          <a:p>
            <a:r>
              <a:rPr lang="es-MX" sz="2400" dirty="0">
                <a:solidFill>
                  <a:srgbClr val="FFFF00"/>
                </a:solidFill>
                <a:latin typeface="Arial" panose="020B0604020202020204" pitchFamily="34" charset="0"/>
                <a:cs typeface="Arial" panose="020B0604020202020204" pitchFamily="34" charset="0"/>
              </a:rPr>
              <a:t>Ecosistema TIC</a:t>
            </a:r>
          </a:p>
        </p:txBody>
      </p:sp>
      <p:cxnSp>
        <p:nvCxnSpPr>
          <p:cNvPr id="12" name="Conector recto de flecha 11">
            <a:extLst>
              <a:ext uri="{FF2B5EF4-FFF2-40B4-BE49-F238E27FC236}">
                <a16:creationId xmlns:a16="http://schemas.microsoft.com/office/drawing/2014/main" id="{D62B699E-1279-44DD-AA80-55F0FF399750}"/>
              </a:ext>
            </a:extLst>
          </p:cNvPr>
          <p:cNvCxnSpPr>
            <a:cxnSpLocks/>
          </p:cNvCxnSpPr>
          <p:nvPr/>
        </p:nvCxnSpPr>
        <p:spPr>
          <a:xfrm flipH="1">
            <a:off x="1297848" y="3750325"/>
            <a:ext cx="83277" cy="24558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Conector recto de flecha 98">
            <a:extLst>
              <a:ext uri="{FF2B5EF4-FFF2-40B4-BE49-F238E27FC236}">
                <a16:creationId xmlns:a16="http://schemas.microsoft.com/office/drawing/2014/main" id="{C80FB76A-1754-4D61-829F-E15F41AE5F64}"/>
              </a:ext>
            </a:extLst>
          </p:cNvPr>
          <p:cNvCxnSpPr>
            <a:cxnSpLocks/>
          </p:cNvCxnSpPr>
          <p:nvPr/>
        </p:nvCxnSpPr>
        <p:spPr>
          <a:xfrm flipH="1" flipV="1">
            <a:off x="7541165" y="2646160"/>
            <a:ext cx="138898" cy="225628"/>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70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250"/>
                                        <p:tgtEl>
                                          <p:spTgt spid="161"/>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250"/>
                                        <p:tgtEl>
                                          <p:spTgt spid="192"/>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250"/>
                                        <p:tgtEl>
                                          <p:spTgt spid="189"/>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191"/>
                                        </p:tgtEl>
                                        <p:attrNameLst>
                                          <p:attrName>style.visibility</p:attrName>
                                        </p:attrNameLst>
                                      </p:cBhvr>
                                      <p:to>
                                        <p:strVal val="visible"/>
                                      </p:to>
                                    </p:set>
                                    <p:animEffect transition="in" filter="fade">
                                      <p:cBhvr>
                                        <p:cTn id="19" dur="25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Imagen 1" descr="Roles y sombreros Bloom">
            <a:extLst>
              <a:ext uri="{FF2B5EF4-FFF2-40B4-BE49-F238E27FC236}">
                <a16:creationId xmlns:a16="http://schemas.microsoft.com/office/drawing/2014/main" id="{255A5170-538B-467A-8391-8438AEBA24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00" y="21367"/>
            <a:ext cx="8208000" cy="6815266"/>
          </a:xfrm>
          <a:prstGeom prst="rect">
            <a:avLst/>
          </a:prstGeom>
          <a:effectLst>
            <a:outerShdw blurRad="50800" dist="38100" dir="2700000" algn="tl" rotWithShape="0">
              <a:prstClr val="black">
                <a:alpha val="40000"/>
              </a:prstClr>
            </a:outerShdw>
          </a:effectLst>
        </p:spPr>
      </p:pic>
      <p:sp>
        <p:nvSpPr>
          <p:cNvPr id="4" name="Triángulo isósceles 3">
            <a:extLst>
              <a:ext uri="{FF2B5EF4-FFF2-40B4-BE49-F238E27FC236}">
                <a16:creationId xmlns:a16="http://schemas.microsoft.com/office/drawing/2014/main" id="{A4229B9D-0FE7-4D54-8329-91D969560A8D}"/>
              </a:ext>
              <a:ext uri="{C183D7F6-B498-43B3-948B-1728B52AA6E4}">
                <adec:decorative xmlns:adec="http://schemas.microsoft.com/office/drawing/2017/decorative" val="1"/>
              </a:ext>
            </a:extLst>
          </p:cNvPr>
          <p:cNvSpPr/>
          <p:nvPr/>
        </p:nvSpPr>
        <p:spPr>
          <a:xfrm flipV="1">
            <a:off x="68998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7204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23000">
              <a:srgbClr val="002060"/>
            </a:gs>
            <a:gs pos="100000">
              <a:srgbClr val="5F97D0"/>
            </a:gs>
          </a:gsLst>
          <a:path path="circle">
            <a:fillToRect l="100000" t="100000"/>
          </a:path>
        </a:gradFill>
        <a:effectLst/>
      </p:bgPr>
    </p:bg>
    <p:spTree>
      <p:nvGrpSpPr>
        <p:cNvPr id="1" name=""/>
        <p:cNvGrpSpPr/>
        <p:nvPr/>
      </p:nvGrpSpPr>
      <p:grpSpPr>
        <a:xfrm>
          <a:off x="0" y="0"/>
          <a:ext cx="0" cy="0"/>
          <a:chOff x="0" y="0"/>
          <a:chExt cx="0" cy="0"/>
        </a:xfrm>
      </p:grpSpPr>
      <p:sp>
        <p:nvSpPr>
          <p:cNvPr id="3" name="Triángulo isósceles 2">
            <a:extLst>
              <a:ext uri="{FF2B5EF4-FFF2-40B4-BE49-F238E27FC236}">
                <a16:creationId xmlns:a16="http://schemas.microsoft.com/office/drawing/2014/main" id="{A7C42056-95E0-4ADA-A24C-8C2801A3D17F}"/>
              </a:ext>
              <a:ext uri="{C183D7F6-B498-43B3-948B-1728B52AA6E4}">
                <adec:decorative xmlns:adec="http://schemas.microsoft.com/office/drawing/2017/decorative" val="1"/>
              </a:ext>
            </a:extLst>
          </p:cNvPr>
          <p:cNvSpPr/>
          <p:nvPr/>
        </p:nvSpPr>
        <p:spPr>
          <a:xfrm flipV="1">
            <a:off x="68040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descr="Celular y paparazzo">
            <a:extLst>
              <a:ext uri="{FF2B5EF4-FFF2-40B4-BE49-F238E27FC236}">
                <a16:creationId xmlns:a16="http://schemas.microsoft.com/office/drawing/2014/main" id="{8F270864-8C24-457F-9C17-C7671C5DB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000" y="17836"/>
            <a:ext cx="6588000" cy="6822329"/>
          </a:xfrm>
          <a:prstGeom prst="rect">
            <a:avLst/>
          </a:prstGeom>
          <a:effectLst>
            <a:outerShdw blurRad="50800" dist="38100" dir="2700000" algn="tl" rotWithShape="0">
              <a:prstClr val="black">
                <a:alpha val="40000"/>
              </a:prstClr>
            </a:outerShdw>
          </a:effectLst>
        </p:spPr>
      </p:pic>
      <p:sp>
        <p:nvSpPr>
          <p:cNvPr id="2" name="CuadroTexto 1">
            <a:extLst>
              <a:ext uri="{FF2B5EF4-FFF2-40B4-BE49-F238E27FC236}">
                <a16:creationId xmlns:a16="http://schemas.microsoft.com/office/drawing/2014/main" id="{5D0C0CBC-6F17-4CD3-9CE0-A5747CC8BC70}"/>
              </a:ext>
            </a:extLst>
          </p:cNvPr>
          <p:cNvSpPr txBox="1"/>
          <p:nvPr/>
        </p:nvSpPr>
        <p:spPr>
          <a:xfrm>
            <a:off x="6520721" y="299803"/>
            <a:ext cx="2143536" cy="584775"/>
          </a:xfrm>
          <a:prstGeom prst="rect">
            <a:avLst/>
          </a:prstGeom>
          <a:noFill/>
        </p:spPr>
        <p:txBody>
          <a:bodyPr wrap="none" rtlCol="0">
            <a:spAutoFit/>
          </a:bodyPr>
          <a:lstStyle/>
          <a:p>
            <a:r>
              <a:rPr lang="es-MX" sz="3200" dirty="0">
                <a:solidFill>
                  <a:schemeClr val="bg1"/>
                </a:solidFill>
                <a:latin typeface="Arial" panose="020B0604020202020204" pitchFamily="34" charset="0"/>
                <a:cs typeface="Arial" panose="020B0604020202020204" pitchFamily="34" charset="0"/>
              </a:rPr>
              <a:t>Paparazzo</a:t>
            </a:r>
            <a:endParaRPr lang="es-MX" sz="3000" dirty="0">
              <a:solidFill>
                <a:schemeClr val="bg1"/>
              </a:solidFill>
              <a:latin typeface="Arial" panose="020B0604020202020204" pitchFamily="34" charset="0"/>
              <a:cs typeface="Arial" panose="020B0604020202020204" pitchFamily="34" charset="0"/>
            </a:endParaRPr>
          </a:p>
        </p:txBody>
      </p:sp>
      <p:sp>
        <p:nvSpPr>
          <p:cNvPr id="6" name="Triángulo isósceles 5">
            <a:extLst>
              <a:ext uri="{FF2B5EF4-FFF2-40B4-BE49-F238E27FC236}">
                <a16:creationId xmlns:a16="http://schemas.microsoft.com/office/drawing/2014/main" id="{03504AA0-C1AF-4BF5-974F-33E0BB0CFA0E}"/>
              </a:ext>
              <a:ext uri="{C183D7F6-B498-43B3-948B-1728B52AA6E4}">
                <adec:decorative xmlns:adec="http://schemas.microsoft.com/office/drawing/2017/decorative" val="1"/>
              </a:ext>
            </a:extLst>
          </p:cNvPr>
          <p:cNvSpPr/>
          <p:nvPr/>
        </p:nvSpPr>
        <p:spPr>
          <a:xfrm flipV="1">
            <a:off x="712937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91352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Imagen 5" descr="Facebook">
            <a:extLst>
              <a:ext uri="{FF2B5EF4-FFF2-40B4-BE49-F238E27FC236}">
                <a16:creationId xmlns:a16="http://schemas.microsoft.com/office/drawing/2014/main" id="{C05D6530-2016-467B-8A03-ACA444B39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335" y="27000"/>
            <a:ext cx="7363330" cy="6804000"/>
          </a:xfrm>
          <a:prstGeom prst="rect">
            <a:avLst/>
          </a:prstGeom>
          <a:effectLst>
            <a:outerShdw blurRad="50800" dist="38100" dir="2700000" algn="tl" rotWithShape="0">
              <a:prstClr val="black">
                <a:alpha val="40000"/>
              </a:prstClr>
            </a:outerShdw>
          </a:effectLst>
        </p:spPr>
      </p:pic>
      <p:sp>
        <p:nvSpPr>
          <p:cNvPr id="2" name="CuadroTexto 1">
            <a:extLst>
              <a:ext uri="{FF2B5EF4-FFF2-40B4-BE49-F238E27FC236}">
                <a16:creationId xmlns:a16="http://schemas.microsoft.com/office/drawing/2014/main" id="{A8BDDB46-C409-4287-B219-D0D542F039CD}"/>
              </a:ext>
            </a:extLst>
          </p:cNvPr>
          <p:cNvSpPr txBox="1"/>
          <p:nvPr/>
        </p:nvSpPr>
        <p:spPr>
          <a:xfrm>
            <a:off x="6518895" y="5621311"/>
            <a:ext cx="1734770" cy="584775"/>
          </a:xfrm>
          <a:prstGeom prst="rect">
            <a:avLst/>
          </a:prstGeom>
          <a:noFill/>
        </p:spPr>
        <p:txBody>
          <a:bodyPr wrap="none" rtlCol="0">
            <a:spAutoFit/>
          </a:bodyPr>
          <a:lstStyle/>
          <a:p>
            <a:r>
              <a:rPr lang="es-MX" sz="3200" dirty="0">
                <a:latin typeface="Arial" panose="020B0604020202020204" pitchFamily="34" charset="0"/>
                <a:cs typeface="Arial" panose="020B0604020202020204" pitchFamily="34" charset="0"/>
              </a:rPr>
              <a:t>Socialité</a:t>
            </a:r>
          </a:p>
        </p:txBody>
      </p:sp>
      <p:sp>
        <p:nvSpPr>
          <p:cNvPr id="5" name="Triángulo isósceles 4">
            <a:extLst>
              <a:ext uri="{FF2B5EF4-FFF2-40B4-BE49-F238E27FC236}">
                <a16:creationId xmlns:a16="http://schemas.microsoft.com/office/drawing/2014/main" id="{13E00D5B-6F92-4A9D-B129-95F5E44F12F8}"/>
              </a:ext>
              <a:ext uri="{C183D7F6-B498-43B3-948B-1728B52AA6E4}">
                <adec:decorative xmlns:adec="http://schemas.microsoft.com/office/drawing/2017/decorative" val="1"/>
              </a:ext>
            </a:extLst>
          </p:cNvPr>
          <p:cNvSpPr/>
          <p:nvPr/>
        </p:nvSpPr>
        <p:spPr>
          <a:xfrm flipV="1">
            <a:off x="734624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65739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Imagen 3" descr="Glosario">
            <a:extLst>
              <a:ext uri="{FF2B5EF4-FFF2-40B4-BE49-F238E27FC236}">
                <a16:creationId xmlns:a16="http://schemas.microsoft.com/office/drawing/2014/main" id="{4D4A316A-1342-430B-8942-99A326E9A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63" y="27000"/>
            <a:ext cx="5531707" cy="6804000"/>
          </a:xfrm>
          <a:prstGeom prst="rect">
            <a:avLst/>
          </a:prstGeom>
          <a:effectLst>
            <a:outerShdw blurRad="50800" dist="38100" dir="2700000" algn="tl" rotWithShape="0">
              <a:prstClr val="black">
                <a:alpha val="40000"/>
              </a:prstClr>
            </a:outerShdw>
          </a:effectLst>
        </p:spPr>
      </p:pic>
      <p:sp>
        <p:nvSpPr>
          <p:cNvPr id="5" name="CuadroTexto 4">
            <a:extLst>
              <a:ext uri="{FF2B5EF4-FFF2-40B4-BE49-F238E27FC236}">
                <a16:creationId xmlns:a16="http://schemas.microsoft.com/office/drawing/2014/main" id="{A22812AC-46DC-4D0D-B621-ED8FCE4D3BC6}"/>
              </a:ext>
            </a:extLst>
          </p:cNvPr>
          <p:cNvSpPr txBox="1"/>
          <p:nvPr/>
        </p:nvSpPr>
        <p:spPr>
          <a:xfrm>
            <a:off x="6877050" y="728663"/>
            <a:ext cx="1619354" cy="584775"/>
          </a:xfrm>
          <a:prstGeom prst="rect">
            <a:avLst/>
          </a:prstGeom>
          <a:noFill/>
        </p:spPr>
        <p:txBody>
          <a:bodyPr wrap="none" rtlCol="0">
            <a:spAutoFit/>
          </a:bodyPr>
          <a:lstStyle/>
          <a:p>
            <a:r>
              <a:rPr lang="es-MX" sz="3200" dirty="0" err="1">
                <a:solidFill>
                  <a:schemeClr val="bg1"/>
                </a:solidFill>
                <a:latin typeface="Arial" panose="020B0604020202020204" pitchFamily="34" charset="0"/>
                <a:cs typeface="Arial" panose="020B0604020202020204" pitchFamily="34" charset="0"/>
              </a:rPr>
              <a:t>Glosero</a:t>
            </a:r>
            <a:endParaRPr lang="es-MX" sz="3000" dirty="0">
              <a:solidFill>
                <a:schemeClr val="bg1"/>
              </a:solidFill>
              <a:latin typeface="Arial" panose="020B0604020202020204" pitchFamily="34" charset="0"/>
              <a:cs typeface="Arial" panose="020B0604020202020204" pitchFamily="34" charset="0"/>
            </a:endParaRPr>
          </a:p>
        </p:txBody>
      </p:sp>
      <p:sp>
        <p:nvSpPr>
          <p:cNvPr id="6" name="Triángulo isósceles 5">
            <a:extLst>
              <a:ext uri="{FF2B5EF4-FFF2-40B4-BE49-F238E27FC236}">
                <a16:creationId xmlns:a16="http://schemas.microsoft.com/office/drawing/2014/main" id="{D15857B8-2F38-4BDE-9F51-BF205DFCC4DF}"/>
              </a:ext>
              <a:ext uri="{C183D7F6-B498-43B3-948B-1728B52AA6E4}">
                <adec:decorative xmlns:adec="http://schemas.microsoft.com/office/drawing/2017/decorative" val="1"/>
              </a:ext>
            </a:extLst>
          </p:cNvPr>
          <p:cNvSpPr/>
          <p:nvPr/>
        </p:nvSpPr>
        <p:spPr>
          <a:xfrm flipV="1">
            <a:off x="757581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6890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06876E0D-BB60-49F7-A80C-88819353A94C}"/>
              </a:ext>
            </a:extLst>
          </p:cNvPr>
          <p:cNvSpPr/>
          <p:nvPr/>
        </p:nvSpPr>
        <p:spPr>
          <a:xfrm>
            <a:off x="378000" y="566678"/>
            <a:ext cx="8388000" cy="461665"/>
          </a:xfrm>
          <a:prstGeom prst="rect">
            <a:avLst/>
          </a:prstGeom>
        </p:spPr>
        <p:txBody>
          <a:bodyPr wrap="square">
            <a:spAutoFit/>
          </a:bodyPr>
          <a:lstStyle/>
          <a:p>
            <a:pPr algn="ctr"/>
            <a:r>
              <a:rPr lang="es-MX" sz="2400" b="1" dirty="0">
                <a:solidFill>
                  <a:schemeClr val="bg1"/>
                </a:solidFill>
                <a:latin typeface="Arial" panose="020B0604020202020204" pitchFamily="34" charset="0"/>
                <a:cs typeface="Arial" panose="020B0604020202020204" pitchFamily="34" charset="0"/>
              </a:rPr>
              <a:t>El docente digital</a:t>
            </a:r>
          </a:p>
        </p:txBody>
      </p:sp>
      <p:sp>
        <p:nvSpPr>
          <p:cNvPr id="5" name="Triángulo isósceles 4">
            <a:extLst>
              <a:ext uri="{FF2B5EF4-FFF2-40B4-BE49-F238E27FC236}">
                <a16:creationId xmlns:a16="http://schemas.microsoft.com/office/drawing/2014/main" id="{B0D78D8C-D178-4C12-9A4F-249E11C22213}"/>
              </a:ext>
              <a:ext uri="{C183D7F6-B498-43B3-948B-1728B52AA6E4}">
                <adec:decorative xmlns:adec="http://schemas.microsoft.com/office/drawing/2017/decorative" val="1"/>
              </a:ext>
            </a:extLst>
          </p:cNvPr>
          <p:cNvSpPr/>
          <p:nvPr/>
        </p:nvSpPr>
        <p:spPr>
          <a:xfrm flipV="1">
            <a:off x="803592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18" name="Grupo 17">
            <a:extLst>
              <a:ext uri="{FF2B5EF4-FFF2-40B4-BE49-F238E27FC236}">
                <a16:creationId xmlns:a16="http://schemas.microsoft.com/office/drawing/2014/main" id="{E0952ABD-4212-4B95-ADB2-890BD0F16EC8}"/>
              </a:ext>
            </a:extLst>
          </p:cNvPr>
          <p:cNvGrpSpPr/>
          <p:nvPr/>
        </p:nvGrpSpPr>
        <p:grpSpPr>
          <a:xfrm>
            <a:off x="5243584" y="3557753"/>
            <a:ext cx="1714500" cy="1103735"/>
            <a:chOff x="6385929" y="5061610"/>
            <a:chExt cx="1714500" cy="1103735"/>
          </a:xfrm>
        </p:grpSpPr>
        <p:grpSp>
          <p:nvGrpSpPr>
            <p:cNvPr id="19" name="Group 59">
              <a:extLst>
                <a:ext uri="{FF2B5EF4-FFF2-40B4-BE49-F238E27FC236}">
                  <a16:creationId xmlns:a16="http://schemas.microsoft.com/office/drawing/2014/main" id="{20508E02-5724-405F-8E91-17E50C16D26D}"/>
                </a:ext>
              </a:extLst>
            </p:cNvPr>
            <p:cNvGrpSpPr/>
            <p:nvPr/>
          </p:nvGrpSpPr>
          <p:grpSpPr>
            <a:xfrm>
              <a:off x="6385929" y="5061610"/>
              <a:ext cx="1714500" cy="829715"/>
              <a:chOff x="5486400" y="3401806"/>
              <a:chExt cx="2286000" cy="1106287"/>
            </a:xfrm>
            <a:solidFill>
              <a:schemeClr val="accent6">
                <a:lumMod val="50000"/>
              </a:schemeClr>
            </a:solidFill>
          </p:grpSpPr>
          <p:sp>
            <p:nvSpPr>
              <p:cNvPr id="21" name="Rounded Rectangle 60">
                <a:extLst>
                  <a:ext uri="{FF2B5EF4-FFF2-40B4-BE49-F238E27FC236}">
                    <a16:creationId xmlns:a16="http://schemas.microsoft.com/office/drawing/2014/main" id="{D1437A38-5AB4-4A86-8BB3-351C0F3E2C30}"/>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22" name="Group 61">
                <a:extLst>
                  <a:ext uri="{FF2B5EF4-FFF2-40B4-BE49-F238E27FC236}">
                    <a16:creationId xmlns:a16="http://schemas.microsoft.com/office/drawing/2014/main" id="{AD005D37-1B01-4DF5-B84C-927E8A1FF9D1}"/>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23" name="Oval 62">
                  <a:extLst>
                    <a:ext uri="{FF2B5EF4-FFF2-40B4-BE49-F238E27FC236}">
                      <a16:creationId xmlns:a16="http://schemas.microsoft.com/office/drawing/2014/main" id="{E501F51C-CBDE-4E24-8D2F-5B3DC57D2E94}"/>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Oval 63">
                  <a:extLst>
                    <a:ext uri="{FF2B5EF4-FFF2-40B4-BE49-F238E27FC236}">
                      <a16:creationId xmlns:a16="http://schemas.microsoft.com/office/drawing/2014/main" id="{11CF4D75-B92D-40DE-A475-EC0D5A2724FD}"/>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Oval 64">
                  <a:extLst>
                    <a:ext uri="{FF2B5EF4-FFF2-40B4-BE49-F238E27FC236}">
                      <a16:creationId xmlns:a16="http://schemas.microsoft.com/office/drawing/2014/main" id="{F1813D78-0A40-497B-A8FE-7C835DA8595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Oval 65">
                  <a:extLst>
                    <a:ext uri="{FF2B5EF4-FFF2-40B4-BE49-F238E27FC236}">
                      <a16:creationId xmlns:a16="http://schemas.microsoft.com/office/drawing/2014/main" id="{AF073C12-87CE-417A-AE5F-CB9D84448147}"/>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Oval 66">
                  <a:extLst>
                    <a:ext uri="{FF2B5EF4-FFF2-40B4-BE49-F238E27FC236}">
                      <a16:creationId xmlns:a16="http://schemas.microsoft.com/office/drawing/2014/main" id="{23DCDD7E-3ADE-4DB1-ADCB-C4C2B9636C2F}"/>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Oval 67">
                  <a:extLst>
                    <a:ext uri="{FF2B5EF4-FFF2-40B4-BE49-F238E27FC236}">
                      <a16:creationId xmlns:a16="http://schemas.microsoft.com/office/drawing/2014/main" id="{E0BF3CF3-AB39-468F-8455-2FFD1E89DA11}"/>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Oval 68">
                  <a:extLst>
                    <a:ext uri="{FF2B5EF4-FFF2-40B4-BE49-F238E27FC236}">
                      <a16:creationId xmlns:a16="http://schemas.microsoft.com/office/drawing/2014/main" id="{0565DCE7-319E-4194-AF57-136B4C022A4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 name="Oval 69">
                  <a:extLst>
                    <a:ext uri="{FF2B5EF4-FFF2-40B4-BE49-F238E27FC236}">
                      <a16:creationId xmlns:a16="http://schemas.microsoft.com/office/drawing/2014/main" id="{C6D5BD9E-5EDF-4942-9DC0-8E8ADB317408}"/>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0" name="TextBox 92">
              <a:extLst>
                <a:ext uri="{FF2B5EF4-FFF2-40B4-BE49-F238E27FC236}">
                  <a16:creationId xmlns:a16="http://schemas.microsoft.com/office/drawing/2014/main" id="{90FC574D-AC42-4074-9BF3-CB6F38ADF11D}"/>
                </a:ext>
              </a:extLst>
            </p:cNvPr>
            <p:cNvSpPr txBox="1"/>
            <p:nvPr/>
          </p:nvSpPr>
          <p:spPr>
            <a:xfrm>
              <a:off x="6898004" y="5826791"/>
              <a:ext cx="1074333"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Investiga</a:t>
              </a:r>
            </a:p>
          </p:txBody>
        </p:sp>
      </p:grpSp>
      <p:grpSp>
        <p:nvGrpSpPr>
          <p:cNvPr id="70" name="Grupo 69">
            <a:extLst>
              <a:ext uri="{FF2B5EF4-FFF2-40B4-BE49-F238E27FC236}">
                <a16:creationId xmlns:a16="http://schemas.microsoft.com/office/drawing/2014/main" id="{265C1519-F7ED-4BFA-855A-682A7AF3D421}"/>
              </a:ext>
            </a:extLst>
          </p:cNvPr>
          <p:cNvGrpSpPr/>
          <p:nvPr/>
        </p:nvGrpSpPr>
        <p:grpSpPr>
          <a:xfrm>
            <a:off x="5255980" y="2993939"/>
            <a:ext cx="1714500" cy="1124970"/>
            <a:chOff x="6006957" y="2680432"/>
            <a:chExt cx="1714500" cy="1124970"/>
          </a:xfrm>
          <a:solidFill>
            <a:srgbClr val="262626"/>
          </a:solidFill>
        </p:grpSpPr>
        <p:grpSp>
          <p:nvGrpSpPr>
            <p:cNvPr id="71" name="Group 24">
              <a:extLst>
                <a:ext uri="{FF2B5EF4-FFF2-40B4-BE49-F238E27FC236}">
                  <a16:creationId xmlns:a16="http://schemas.microsoft.com/office/drawing/2014/main" id="{A66499F7-DA8F-4E0C-B73B-CD7A1853D0AD}"/>
                </a:ext>
              </a:extLst>
            </p:cNvPr>
            <p:cNvGrpSpPr/>
            <p:nvPr/>
          </p:nvGrpSpPr>
          <p:grpSpPr>
            <a:xfrm>
              <a:off x="6006957" y="2680432"/>
              <a:ext cx="1714500" cy="829715"/>
              <a:chOff x="5486400" y="3401806"/>
              <a:chExt cx="2286000" cy="1106287"/>
            </a:xfrm>
            <a:grpFill/>
          </p:grpSpPr>
          <p:sp>
            <p:nvSpPr>
              <p:cNvPr id="73" name="Rounded Rectangle 14">
                <a:extLst>
                  <a:ext uri="{FF2B5EF4-FFF2-40B4-BE49-F238E27FC236}">
                    <a16:creationId xmlns:a16="http://schemas.microsoft.com/office/drawing/2014/main" id="{ECC9A432-C5EC-4CD0-B34F-AC03E5A14558}"/>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74" name="Group 15">
                <a:extLst>
                  <a:ext uri="{FF2B5EF4-FFF2-40B4-BE49-F238E27FC236}">
                    <a16:creationId xmlns:a16="http://schemas.microsoft.com/office/drawing/2014/main" id="{31C5B6FC-60B3-4628-BA22-2DA279998915}"/>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75" name="Oval 16">
                  <a:extLst>
                    <a:ext uri="{FF2B5EF4-FFF2-40B4-BE49-F238E27FC236}">
                      <a16:creationId xmlns:a16="http://schemas.microsoft.com/office/drawing/2014/main" id="{F0019B92-FDF9-4D1C-BDAD-70378C0D2B4F}"/>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6" name="Oval 17">
                  <a:extLst>
                    <a:ext uri="{FF2B5EF4-FFF2-40B4-BE49-F238E27FC236}">
                      <a16:creationId xmlns:a16="http://schemas.microsoft.com/office/drawing/2014/main" id="{9E2EAB71-DDF5-4E19-91A6-DD80589E8A1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7" name="Oval 18">
                  <a:extLst>
                    <a:ext uri="{FF2B5EF4-FFF2-40B4-BE49-F238E27FC236}">
                      <a16:creationId xmlns:a16="http://schemas.microsoft.com/office/drawing/2014/main" id="{02A62733-5EAA-4260-903B-DC15625AF1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8" name="Oval 19">
                  <a:extLst>
                    <a:ext uri="{FF2B5EF4-FFF2-40B4-BE49-F238E27FC236}">
                      <a16:creationId xmlns:a16="http://schemas.microsoft.com/office/drawing/2014/main" id="{56B909B3-34A6-4A28-9C67-ED11500C1CD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9" name="Oval 20">
                  <a:extLst>
                    <a:ext uri="{FF2B5EF4-FFF2-40B4-BE49-F238E27FC236}">
                      <a16:creationId xmlns:a16="http://schemas.microsoft.com/office/drawing/2014/main" id="{F84B4E28-280A-4462-8BD8-B154F6C07560}"/>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0" name="Oval 21">
                  <a:extLst>
                    <a:ext uri="{FF2B5EF4-FFF2-40B4-BE49-F238E27FC236}">
                      <a16:creationId xmlns:a16="http://schemas.microsoft.com/office/drawing/2014/main" id="{CBFFCE7C-32DE-48B2-83D1-B40451B6297D}"/>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1" name="Oval 22">
                  <a:extLst>
                    <a:ext uri="{FF2B5EF4-FFF2-40B4-BE49-F238E27FC236}">
                      <a16:creationId xmlns:a16="http://schemas.microsoft.com/office/drawing/2014/main" id="{2527C180-17AE-4462-9870-43D79E5CCB7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2" name="Oval 23">
                  <a:extLst>
                    <a:ext uri="{FF2B5EF4-FFF2-40B4-BE49-F238E27FC236}">
                      <a16:creationId xmlns:a16="http://schemas.microsoft.com/office/drawing/2014/main" id="{1D721576-67CD-478A-9DF3-6E976AEA766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72" name="TextBox 96">
              <a:extLst>
                <a:ext uri="{FF2B5EF4-FFF2-40B4-BE49-F238E27FC236}">
                  <a16:creationId xmlns:a16="http://schemas.microsoft.com/office/drawing/2014/main" id="{24437D98-3BD4-4A50-9DE1-D534BF43B676}"/>
                </a:ext>
              </a:extLst>
            </p:cNvPr>
            <p:cNvSpPr txBox="1"/>
            <p:nvPr/>
          </p:nvSpPr>
          <p:spPr>
            <a:xfrm>
              <a:off x="6511728" y="3466848"/>
              <a:ext cx="1152880"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Presencia</a:t>
              </a:r>
            </a:p>
          </p:txBody>
        </p:sp>
      </p:grpSp>
      <p:grpSp>
        <p:nvGrpSpPr>
          <p:cNvPr id="123" name="Group 81">
            <a:extLst>
              <a:ext uri="{FF2B5EF4-FFF2-40B4-BE49-F238E27FC236}">
                <a16:creationId xmlns:a16="http://schemas.microsoft.com/office/drawing/2014/main" id="{A60A5D88-7A45-43EF-A9F9-63C7C49A0FE6}"/>
              </a:ext>
            </a:extLst>
          </p:cNvPr>
          <p:cNvGrpSpPr/>
          <p:nvPr/>
        </p:nvGrpSpPr>
        <p:grpSpPr>
          <a:xfrm>
            <a:off x="4535052" y="3875405"/>
            <a:ext cx="822960" cy="829715"/>
            <a:chOff x="685800" y="2524435"/>
            <a:chExt cx="1097280" cy="1106287"/>
          </a:xfrm>
          <a:solidFill>
            <a:srgbClr val="00205F"/>
          </a:solidFill>
          <a:effectLst/>
        </p:grpSpPr>
        <p:sp>
          <p:nvSpPr>
            <p:cNvPr id="125" name="Rounded Rectangle 82">
              <a:extLst>
                <a:ext uri="{FF2B5EF4-FFF2-40B4-BE49-F238E27FC236}">
                  <a16:creationId xmlns:a16="http://schemas.microsoft.com/office/drawing/2014/main" id="{DCE3FF08-13D3-4445-A9CB-6F58D5EEE85A}"/>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26" name="Group 83">
              <a:extLst>
                <a:ext uri="{FF2B5EF4-FFF2-40B4-BE49-F238E27FC236}">
                  <a16:creationId xmlns:a16="http://schemas.microsoft.com/office/drawing/2014/main" id="{C11C9C8C-7D74-4420-9146-6B2C9A3BC14B}"/>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127" name="Oval 84">
                <a:extLst>
                  <a:ext uri="{FF2B5EF4-FFF2-40B4-BE49-F238E27FC236}">
                    <a16:creationId xmlns:a16="http://schemas.microsoft.com/office/drawing/2014/main" id="{A48DC8CB-49B9-4F3E-AC4F-225A3E3FAEA4}"/>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8" name="Oval 85">
                <a:extLst>
                  <a:ext uri="{FF2B5EF4-FFF2-40B4-BE49-F238E27FC236}">
                    <a16:creationId xmlns:a16="http://schemas.microsoft.com/office/drawing/2014/main" id="{E44BFF5E-DA25-49E2-8731-481D83CA09F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9" name="Oval 86">
                <a:extLst>
                  <a:ext uri="{FF2B5EF4-FFF2-40B4-BE49-F238E27FC236}">
                    <a16:creationId xmlns:a16="http://schemas.microsoft.com/office/drawing/2014/main" id="{1C5BDA7C-FD20-4B1D-B94D-AC4839029B77}"/>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0" name="Oval 87">
                <a:extLst>
                  <a:ext uri="{FF2B5EF4-FFF2-40B4-BE49-F238E27FC236}">
                    <a16:creationId xmlns:a16="http://schemas.microsoft.com/office/drawing/2014/main" id="{2D02DD49-D295-49C0-9F50-A907D598BFE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31" name="Grupo 30">
            <a:extLst>
              <a:ext uri="{FF2B5EF4-FFF2-40B4-BE49-F238E27FC236}">
                <a16:creationId xmlns:a16="http://schemas.microsoft.com/office/drawing/2014/main" id="{C6282E3A-9E68-40B9-828D-773EBA8C84C7}"/>
              </a:ext>
            </a:extLst>
          </p:cNvPr>
          <p:cNvGrpSpPr/>
          <p:nvPr/>
        </p:nvGrpSpPr>
        <p:grpSpPr>
          <a:xfrm>
            <a:off x="2930218" y="4173005"/>
            <a:ext cx="1714500" cy="1094371"/>
            <a:chOff x="2931131" y="3503868"/>
            <a:chExt cx="1714500" cy="1094371"/>
          </a:xfrm>
        </p:grpSpPr>
        <p:grpSp>
          <p:nvGrpSpPr>
            <p:cNvPr id="32" name="Group 48">
              <a:extLst>
                <a:ext uri="{FF2B5EF4-FFF2-40B4-BE49-F238E27FC236}">
                  <a16:creationId xmlns:a16="http://schemas.microsoft.com/office/drawing/2014/main" id="{201B131C-81BA-4A23-9E02-9911A135907E}"/>
                </a:ext>
              </a:extLst>
            </p:cNvPr>
            <p:cNvGrpSpPr/>
            <p:nvPr/>
          </p:nvGrpSpPr>
          <p:grpSpPr>
            <a:xfrm>
              <a:off x="2931131" y="3503868"/>
              <a:ext cx="1714500" cy="829715"/>
              <a:chOff x="5486400" y="3401806"/>
              <a:chExt cx="2286000" cy="1106287"/>
            </a:xfrm>
            <a:solidFill>
              <a:srgbClr val="35CF1B"/>
            </a:solidFill>
          </p:grpSpPr>
          <p:sp>
            <p:nvSpPr>
              <p:cNvPr id="34" name="Rounded Rectangle 49">
                <a:extLst>
                  <a:ext uri="{FF2B5EF4-FFF2-40B4-BE49-F238E27FC236}">
                    <a16:creationId xmlns:a16="http://schemas.microsoft.com/office/drawing/2014/main" id="{9696733A-5FD7-4A89-AD14-34B85B636BA5}"/>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 name="Group 50">
                <a:extLst>
                  <a:ext uri="{FF2B5EF4-FFF2-40B4-BE49-F238E27FC236}">
                    <a16:creationId xmlns:a16="http://schemas.microsoft.com/office/drawing/2014/main" id="{6AC84CBB-9829-420F-AFE7-CC7F98796BEC}"/>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36" name="Oval 51">
                  <a:extLst>
                    <a:ext uri="{FF2B5EF4-FFF2-40B4-BE49-F238E27FC236}">
                      <a16:creationId xmlns:a16="http://schemas.microsoft.com/office/drawing/2014/main" id="{03B46B74-2BF9-4A68-A52A-E44CDA06127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 name="Oval 52">
                  <a:extLst>
                    <a:ext uri="{FF2B5EF4-FFF2-40B4-BE49-F238E27FC236}">
                      <a16:creationId xmlns:a16="http://schemas.microsoft.com/office/drawing/2014/main" id="{3A904B69-D770-4A5A-B1EA-EEF6E1B0187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 name="Oval 53">
                  <a:extLst>
                    <a:ext uri="{FF2B5EF4-FFF2-40B4-BE49-F238E27FC236}">
                      <a16:creationId xmlns:a16="http://schemas.microsoft.com/office/drawing/2014/main" id="{E192597A-2783-4DCE-B576-BD6F5B41B26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 name="Oval 54">
                  <a:extLst>
                    <a:ext uri="{FF2B5EF4-FFF2-40B4-BE49-F238E27FC236}">
                      <a16:creationId xmlns:a16="http://schemas.microsoft.com/office/drawing/2014/main" id="{6C27A5A7-626E-4748-829E-36DBE874906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 name="Oval 55">
                  <a:extLst>
                    <a:ext uri="{FF2B5EF4-FFF2-40B4-BE49-F238E27FC236}">
                      <a16:creationId xmlns:a16="http://schemas.microsoft.com/office/drawing/2014/main" id="{9DB97FD4-C905-4015-8740-79C117DAE0BB}"/>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 name="Oval 56">
                  <a:extLst>
                    <a:ext uri="{FF2B5EF4-FFF2-40B4-BE49-F238E27FC236}">
                      <a16:creationId xmlns:a16="http://schemas.microsoft.com/office/drawing/2014/main" id="{F58292F9-F96F-405F-8204-0222007C885D}"/>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 name="Oval 57">
                  <a:extLst>
                    <a:ext uri="{FF2B5EF4-FFF2-40B4-BE49-F238E27FC236}">
                      <a16:creationId xmlns:a16="http://schemas.microsoft.com/office/drawing/2014/main" id="{330F2325-CC8B-45C7-B437-E739CC2E5D4B}"/>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 name="Oval 58">
                  <a:extLst>
                    <a:ext uri="{FF2B5EF4-FFF2-40B4-BE49-F238E27FC236}">
                      <a16:creationId xmlns:a16="http://schemas.microsoft.com/office/drawing/2014/main" id="{ACC5EF1F-E234-418B-A47F-7C34246A561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3" name="TextBox 94">
              <a:extLst>
                <a:ext uri="{FF2B5EF4-FFF2-40B4-BE49-F238E27FC236}">
                  <a16:creationId xmlns:a16="http://schemas.microsoft.com/office/drawing/2014/main" id="{2B820DD6-1DB5-4FE6-93F0-B7D5F2B427AC}"/>
                </a:ext>
              </a:extLst>
            </p:cNvPr>
            <p:cNvSpPr txBox="1"/>
            <p:nvPr/>
          </p:nvSpPr>
          <p:spPr>
            <a:xfrm>
              <a:off x="3493042" y="4259685"/>
              <a:ext cx="947695"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Experto</a:t>
              </a:r>
            </a:p>
          </p:txBody>
        </p:sp>
      </p:grpSp>
      <p:grpSp>
        <p:nvGrpSpPr>
          <p:cNvPr id="131" name="Group 81">
            <a:extLst>
              <a:ext uri="{FF2B5EF4-FFF2-40B4-BE49-F238E27FC236}">
                <a16:creationId xmlns:a16="http://schemas.microsoft.com/office/drawing/2014/main" id="{77EBE7F2-03A7-4751-9974-9EEDA2DB61DB}"/>
              </a:ext>
            </a:extLst>
          </p:cNvPr>
          <p:cNvGrpSpPr/>
          <p:nvPr/>
        </p:nvGrpSpPr>
        <p:grpSpPr>
          <a:xfrm>
            <a:off x="2217695" y="4473321"/>
            <a:ext cx="822960" cy="829715"/>
            <a:chOff x="685800" y="2524435"/>
            <a:chExt cx="1097280" cy="1106287"/>
          </a:xfrm>
          <a:solidFill>
            <a:srgbClr val="002363"/>
          </a:solidFill>
          <a:effectLst/>
        </p:grpSpPr>
        <p:sp>
          <p:nvSpPr>
            <p:cNvPr id="132" name="Rounded Rectangle 82">
              <a:extLst>
                <a:ext uri="{FF2B5EF4-FFF2-40B4-BE49-F238E27FC236}">
                  <a16:creationId xmlns:a16="http://schemas.microsoft.com/office/drawing/2014/main" id="{C9B02128-B785-4AE1-878D-AA4ADAFB0FD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33" name="Group 83">
              <a:extLst>
                <a:ext uri="{FF2B5EF4-FFF2-40B4-BE49-F238E27FC236}">
                  <a16:creationId xmlns:a16="http://schemas.microsoft.com/office/drawing/2014/main" id="{39549EDE-8E10-443C-8A35-77F18E974D1F}"/>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134" name="Oval 84">
                <a:extLst>
                  <a:ext uri="{FF2B5EF4-FFF2-40B4-BE49-F238E27FC236}">
                    <a16:creationId xmlns:a16="http://schemas.microsoft.com/office/drawing/2014/main" id="{E4FCA9B4-E0F6-407B-A224-542F5F59AEC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5" name="Oval 85">
                <a:extLst>
                  <a:ext uri="{FF2B5EF4-FFF2-40B4-BE49-F238E27FC236}">
                    <a16:creationId xmlns:a16="http://schemas.microsoft.com/office/drawing/2014/main" id="{7F1D3717-5F2D-4BF5-9BC0-0204E8FEEB9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6" name="Oval 86">
                <a:extLst>
                  <a:ext uri="{FF2B5EF4-FFF2-40B4-BE49-F238E27FC236}">
                    <a16:creationId xmlns:a16="http://schemas.microsoft.com/office/drawing/2014/main" id="{C3864FF2-68AA-4338-8573-9B0AE487DBB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7" name="Oval 87">
                <a:extLst>
                  <a:ext uri="{FF2B5EF4-FFF2-40B4-BE49-F238E27FC236}">
                    <a16:creationId xmlns:a16="http://schemas.microsoft.com/office/drawing/2014/main" id="{5B683ED4-442B-4937-8544-031B33D9093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44" name="Grupo 43">
            <a:extLst>
              <a:ext uri="{FF2B5EF4-FFF2-40B4-BE49-F238E27FC236}">
                <a16:creationId xmlns:a16="http://schemas.microsoft.com/office/drawing/2014/main" id="{8E86C775-DBA4-4ACC-AF9D-7C5C1F3D9330}"/>
              </a:ext>
            </a:extLst>
          </p:cNvPr>
          <p:cNvGrpSpPr/>
          <p:nvPr/>
        </p:nvGrpSpPr>
        <p:grpSpPr>
          <a:xfrm>
            <a:off x="3716566" y="3408469"/>
            <a:ext cx="1714500" cy="1126610"/>
            <a:chOff x="6006957" y="2680432"/>
            <a:chExt cx="1714500" cy="1126610"/>
          </a:xfrm>
          <a:solidFill>
            <a:srgbClr val="BC9105"/>
          </a:solidFill>
        </p:grpSpPr>
        <p:grpSp>
          <p:nvGrpSpPr>
            <p:cNvPr id="45" name="Group 24">
              <a:extLst>
                <a:ext uri="{FF2B5EF4-FFF2-40B4-BE49-F238E27FC236}">
                  <a16:creationId xmlns:a16="http://schemas.microsoft.com/office/drawing/2014/main" id="{72CA9BC5-A004-4930-B4AC-870C14D30D8D}"/>
                </a:ext>
              </a:extLst>
            </p:cNvPr>
            <p:cNvGrpSpPr/>
            <p:nvPr/>
          </p:nvGrpSpPr>
          <p:grpSpPr>
            <a:xfrm>
              <a:off x="6006957" y="2680432"/>
              <a:ext cx="1714500" cy="829715"/>
              <a:chOff x="5486400" y="3401806"/>
              <a:chExt cx="2286000" cy="1106287"/>
            </a:xfrm>
            <a:grpFill/>
          </p:grpSpPr>
          <p:sp>
            <p:nvSpPr>
              <p:cNvPr id="47" name="Rounded Rectangle 14">
                <a:extLst>
                  <a:ext uri="{FF2B5EF4-FFF2-40B4-BE49-F238E27FC236}">
                    <a16:creationId xmlns:a16="http://schemas.microsoft.com/office/drawing/2014/main" id="{6658D4BD-5D09-4897-A960-2AB5DA0597B4}"/>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 name="Group 15">
                <a:extLst>
                  <a:ext uri="{FF2B5EF4-FFF2-40B4-BE49-F238E27FC236}">
                    <a16:creationId xmlns:a16="http://schemas.microsoft.com/office/drawing/2014/main" id="{20F5E790-551B-45E2-A164-B6E03BBA8EA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 name="Oval 16">
                  <a:extLst>
                    <a:ext uri="{FF2B5EF4-FFF2-40B4-BE49-F238E27FC236}">
                      <a16:creationId xmlns:a16="http://schemas.microsoft.com/office/drawing/2014/main" id="{A140AF37-9406-4BAF-8941-903698D3670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 name="Oval 17">
                  <a:extLst>
                    <a:ext uri="{FF2B5EF4-FFF2-40B4-BE49-F238E27FC236}">
                      <a16:creationId xmlns:a16="http://schemas.microsoft.com/office/drawing/2014/main" id="{ECA61657-EC0B-43C6-9B43-0FBBF0B8D65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 name="Oval 18">
                  <a:extLst>
                    <a:ext uri="{FF2B5EF4-FFF2-40B4-BE49-F238E27FC236}">
                      <a16:creationId xmlns:a16="http://schemas.microsoft.com/office/drawing/2014/main" id="{58B3F543-00D7-4B10-B3C7-DB267F59254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 name="Oval 19">
                  <a:extLst>
                    <a:ext uri="{FF2B5EF4-FFF2-40B4-BE49-F238E27FC236}">
                      <a16:creationId xmlns:a16="http://schemas.microsoft.com/office/drawing/2014/main" id="{AE80FBA4-B54E-40A0-B2AF-2A5FCA9F96E7}"/>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 name="Oval 20">
                  <a:extLst>
                    <a:ext uri="{FF2B5EF4-FFF2-40B4-BE49-F238E27FC236}">
                      <a16:creationId xmlns:a16="http://schemas.microsoft.com/office/drawing/2014/main" id="{F2A37A73-FB6B-4AB9-9DD7-95E1AC2EE9E5}"/>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 name="Oval 21">
                  <a:extLst>
                    <a:ext uri="{FF2B5EF4-FFF2-40B4-BE49-F238E27FC236}">
                      <a16:creationId xmlns:a16="http://schemas.microsoft.com/office/drawing/2014/main" id="{C6A10FBB-F6F4-4EC8-BD74-3CCB74395668}"/>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 name="Oval 22">
                  <a:extLst>
                    <a:ext uri="{FF2B5EF4-FFF2-40B4-BE49-F238E27FC236}">
                      <a16:creationId xmlns:a16="http://schemas.microsoft.com/office/drawing/2014/main" id="{4074CE13-BB37-40D3-BFF2-0C1884892E34}"/>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 name="Oval 23">
                  <a:extLst>
                    <a:ext uri="{FF2B5EF4-FFF2-40B4-BE49-F238E27FC236}">
                      <a16:creationId xmlns:a16="http://schemas.microsoft.com/office/drawing/2014/main" id="{5BC627DF-0073-4223-9767-1C8E0884FDFF}"/>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 name="TextBox 96">
              <a:extLst>
                <a:ext uri="{FF2B5EF4-FFF2-40B4-BE49-F238E27FC236}">
                  <a16:creationId xmlns:a16="http://schemas.microsoft.com/office/drawing/2014/main" id="{57A845B0-494D-43B0-A90F-2A4E97BA89B6}"/>
                </a:ext>
              </a:extLst>
            </p:cNvPr>
            <p:cNvSpPr txBox="1"/>
            <p:nvPr/>
          </p:nvSpPr>
          <p:spPr>
            <a:xfrm>
              <a:off x="6444521" y="3468488"/>
              <a:ext cx="1186543"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TIC Educa</a:t>
              </a:r>
            </a:p>
          </p:txBody>
        </p:sp>
      </p:grpSp>
      <p:grpSp>
        <p:nvGrpSpPr>
          <p:cNvPr id="152" name="Group 81">
            <a:extLst>
              <a:ext uri="{FF2B5EF4-FFF2-40B4-BE49-F238E27FC236}">
                <a16:creationId xmlns:a16="http://schemas.microsoft.com/office/drawing/2014/main" id="{61766A99-ADB5-4D42-84A4-36503B112EDF}"/>
              </a:ext>
            </a:extLst>
          </p:cNvPr>
          <p:cNvGrpSpPr/>
          <p:nvPr/>
        </p:nvGrpSpPr>
        <p:grpSpPr>
          <a:xfrm>
            <a:off x="6113936" y="2327119"/>
            <a:ext cx="822960" cy="829715"/>
            <a:chOff x="685800" y="2524435"/>
            <a:chExt cx="1097280" cy="1106287"/>
          </a:xfrm>
          <a:solidFill>
            <a:srgbClr val="002363"/>
          </a:solidFill>
          <a:effectLst/>
        </p:grpSpPr>
        <p:sp>
          <p:nvSpPr>
            <p:cNvPr id="153" name="Rounded Rectangle 82">
              <a:extLst>
                <a:ext uri="{FF2B5EF4-FFF2-40B4-BE49-F238E27FC236}">
                  <a16:creationId xmlns:a16="http://schemas.microsoft.com/office/drawing/2014/main" id="{60E0D990-6079-4F5D-AE1A-E76695C7C96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54" name="Group 83">
              <a:extLst>
                <a:ext uri="{FF2B5EF4-FFF2-40B4-BE49-F238E27FC236}">
                  <a16:creationId xmlns:a16="http://schemas.microsoft.com/office/drawing/2014/main" id="{ECF21A6F-15F5-410B-8B40-A1BF4129EBEF}"/>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155" name="Oval 84">
                <a:extLst>
                  <a:ext uri="{FF2B5EF4-FFF2-40B4-BE49-F238E27FC236}">
                    <a16:creationId xmlns:a16="http://schemas.microsoft.com/office/drawing/2014/main" id="{1D4E0387-5651-416E-9051-ED099EC9A50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85">
                <a:extLst>
                  <a:ext uri="{FF2B5EF4-FFF2-40B4-BE49-F238E27FC236}">
                    <a16:creationId xmlns:a16="http://schemas.microsoft.com/office/drawing/2014/main" id="{2E1B4FF3-52C4-4185-BFA4-B07802D28642}"/>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86">
                <a:extLst>
                  <a:ext uri="{FF2B5EF4-FFF2-40B4-BE49-F238E27FC236}">
                    <a16:creationId xmlns:a16="http://schemas.microsoft.com/office/drawing/2014/main" id="{35034B40-1331-42E3-AABF-466D9F4A4ECE}"/>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87">
                <a:extLst>
                  <a:ext uri="{FF2B5EF4-FFF2-40B4-BE49-F238E27FC236}">
                    <a16:creationId xmlns:a16="http://schemas.microsoft.com/office/drawing/2014/main" id="{9EC3D9D7-1A7B-4A6A-B2C1-1D27064EF9C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96" name="Grupo 95">
            <a:extLst>
              <a:ext uri="{FF2B5EF4-FFF2-40B4-BE49-F238E27FC236}">
                <a16:creationId xmlns:a16="http://schemas.microsoft.com/office/drawing/2014/main" id="{77A43FB6-D664-446B-B451-7DF2BC49E8FD}"/>
              </a:ext>
            </a:extLst>
          </p:cNvPr>
          <p:cNvGrpSpPr/>
          <p:nvPr/>
        </p:nvGrpSpPr>
        <p:grpSpPr>
          <a:xfrm>
            <a:off x="4511487" y="2636105"/>
            <a:ext cx="1714500" cy="1105441"/>
            <a:chOff x="6006957" y="2680432"/>
            <a:chExt cx="1714500" cy="1105441"/>
          </a:xfrm>
          <a:solidFill>
            <a:srgbClr val="D276EA"/>
          </a:solidFill>
        </p:grpSpPr>
        <p:grpSp>
          <p:nvGrpSpPr>
            <p:cNvPr id="97" name="Group 24">
              <a:extLst>
                <a:ext uri="{FF2B5EF4-FFF2-40B4-BE49-F238E27FC236}">
                  <a16:creationId xmlns:a16="http://schemas.microsoft.com/office/drawing/2014/main" id="{689C9DD0-94B9-42CF-9526-B33EC6B7F33D}"/>
                </a:ext>
              </a:extLst>
            </p:cNvPr>
            <p:cNvGrpSpPr/>
            <p:nvPr/>
          </p:nvGrpSpPr>
          <p:grpSpPr>
            <a:xfrm>
              <a:off x="6006957" y="2680432"/>
              <a:ext cx="1714500" cy="829715"/>
              <a:chOff x="5486400" y="3401806"/>
              <a:chExt cx="2286000" cy="1106287"/>
            </a:xfrm>
            <a:grpFill/>
          </p:grpSpPr>
          <p:sp>
            <p:nvSpPr>
              <p:cNvPr id="99" name="Rounded Rectangle 14">
                <a:extLst>
                  <a:ext uri="{FF2B5EF4-FFF2-40B4-BE49-F238E27FC236}">
                    <a16:creationId xmlns:a16="http://schemas.microsoft.com/office/drawing/2014/main" id="{E5339298-2C7D-4D39-A325-001C8699AE68}"/>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00" name="Group 15">
                <a:extLst>
                  <a:ext uri="{FF2B5EF4-FFF2-40B4-BE49-F238E27FC236}">
                    <a16:creationId xmlns:a16="http://schemas.microsoft.com/office/drawing/2014/main" id="{43580E9C-91F2-4D8E-83E6-D2A4E8C6471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101" name="Oval 16">
                  <a:extLst>
                    <a:ext uri="{FF2B5EF4-FFF2-40B4-BE49-F238E27FC236}">
                      <a16:creationId xmlns:a16="http://schemas.microsoft.com/office/drawing/2014/main" id="{065213E5-5F0B-4285-BA2E-A2182071F42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2" name="Oval 17">
                  <a:extLst>
                    <a:ext uri="{FF2B5EF4-FFF2-40B4-BE49-F238E27FC236}">
                      <a16:creationId xmlns:a16="http://schemas.microsoft.com/office/drawing/2014/main" id="{7083C06F-999D-46F0-9590-A17B4E4ABDE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3" name="Oval 18">
                  <a:extLst>
                    <a:ext uri="{FF2B5EF4-FFF2-40B4-BE49-F238E27FC236}">
                      <a16:creationId xmlns:a16="http://schemas.microsoft.com/office/drawing/2014/main" id="{9E3C3818-3467-4FF6-820D-ED3855C395F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4" name="Oval 19">
                  <a:extLst>
                    <a:ext uri="{FF2B5EF4-FFF2-40B4-BE49-F238E27FC236}">
                      <a16:creationId xmlns:a16="http://schemas.microsoft.com/office/drawing/2014/main" id="{EBE4A7B6-EF57-49B4-909A-1773A36F40E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5" name="Oval 20">
                  <a:extLst>
                    <a:ext uri="{FF2B5EF4-FFF2-40B4-BE49-F238E27FC236}">
                      <a16:creationId xmlns:a16="http://schemas.microsoft.com/office/drawing/2014/main" id="{F4373593-D4CB-45FA-ADE1-C6B4FFBE858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6" name="Oval 21">
                  <a:extLst>
                    <a:ext uri="{FF2B5EF4-FFF2-40B4-BE49-F238E27FC236}">
                      <a16:creationId xmlns:a16="http://schemas.microsoft.com/office/drawing/2014/main" id="{0414C7DE-D683-4104-BE61-AFDE2D400C5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7" name="Oval 22">
                  <a:extLst>
                    <a:ext uri="{FF2B5EF4-FFF2-40B4-BE49-F238E27FC236}">
                      <a16:creationId xmlns:a16="http://schemas.microsoft.com/office/drawing/2014/main" id="{CBDFCF04-0FBE-4EFA-AFA7-25C455107C1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8" name="Oval 23">
                  <a:extLst>
                    <a:ext uri="{FF2B5EF4-FFF2-40B4-BE49-F238E27FC236}">
                      <a16:creationId xmlns:a16="http://schemas.microsoft.com/office/drawing/2014/main" id="{C2D59C31-8A0E-4CFE-B5B3-B1C5ECFAAB9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98" name="TextBox 96">
              <a:extLst>
                <a:ext uri="{FF2B5EF4-FFF2-40B4-BE49-F238E27FC236}">
                  <a16:creationId xmlns:a16="http://schemas.microsoft.com/office/drawing/2014/main" id="{9EE23815-B94C-47B0-B62B-FA8D6D1CBA99}"/>
                </a:ext>
              </a:extLst>
            </p:cNvPr>
            <p:cNvSpPr txBox="1"/>
            <p:nvPr/>
          </p:nvSpPr>
          <p:spPr>
            <a:xfrm>
              <a:off x="6399439" y="3447319"/>
              <a:ext cx="1277914"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Escenarios</a:t>
              </a:r>
            </a:p>
          </p:txBody>
        </p:sp>
      </p:grpSp>
      <p:grpSp>
        <p:nvGrpSpPr>
          <p:cNvPr id="4" name="Grupo 3">
            <a:extLst>
              <a:ext uri="{FF2B5EF4-FFF2-40B4-BE49-F238E27FC236}">
                <a16:creationId xmlns:a16="http://schemas.microsoft.com/office/drawing/2014/main" id="{C9F46CA3-0F28-4420-A6A3-1F72862D8287}"/>
              </a:ext>
            </a:extLst>
          </p:cNvPr>
          <p:cNvGrpSpPr/>
          <p:nvPr/>
        </p:nvGrpSpPr>
        <p:grpSpPr>
          <a:xfrm>
            <a:off x="2173521" y="3813440"/>
            <a:ext cx="1714500" cy="1142369"/>
            <a:chOff x="6006957" y="2680432"/>
            <a:chExt cx="1714500" cy="1142369"/>
          </a:xfrm>
          <a:solidFill>
            <a:srgbClr val="C10854"/>
          </a:solidFill>
        </p:grpSpPr>
        <p:grpSp>
          <p:nvGrpSpPr>
            <p:cNvPr id="6" name="Group 24">
              <a:extLst>
                <a:ext uri="{FF2B5EF4-FFF2-40B4-BE49-F238E27FC236}">
                  <a16:creationId xmlns:a16="http://schemas.microsoft.com/office/drawing/2014/main" id="{B0D51978-48BE-4E6E-9694-5110FBB0BAB3}"/>
                </a:ext>
              </a:extLst>
            </p:cNvPr>
            <p:cNvGrpSpPr/>
            <p:nvPr/>
          </p:nvGrpSpPr>
          <p:grpSpPr>
            <a:xfrm>
              <a:off x="6006957" y="2680432"/>
              <a:ext cx="1714500" cy="829715"/>
              <a:chOff x="5486400" y="3401806"/>
              <a:chExt cx="2286000" cy="1106287"/>
            </a:xfrm>
            <a:grpFill/>
          </p:grpSpPr>
          <p:sp>
            <p:nvSpPr>
              <p:cNvPr id="8" name="Rounded Rectangle 14">
                <a:extLst>
                  <a:ext uri="{FF2B5EF4-FFF2-40B4-BE49-F238E27FC236}">
                    <a16:creationId xmlns:a16="http://schemas.microsoft.com/office/drawing/2014/main" id="{25447E94-342E-46EA-B862-48201B30507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9" name="Group 15">
                <a:extLst>
                  <a:ext uri="{FF2B5EF4-FFF2-40B4-BE49-F238E27FC236}">
                    <a16:creationId xmlns:a16="http://schemas.microsoft.com/office/drawing/2014/main" id="{5894BC6E-95DD-4508-A978-37EFFD02DD50}"/>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10" name="Oval 16">
                  <a:extLst>
                    <a:ext uri="{FF2B5EF4-FFF2-40B4-BE49-F238E27FC236}">
                      <a16:creationId xmlns:a16="http://schemas.microsoft.com/office/drawing/2014/main" id="{63875E26-8105-4F65-A621-03813D1D18C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Oval 17">
                  <a:extLst>
                    <a:ext uri="{FF2B5EF4-FFF2-40B4-BE49-F238E27FC236}">
                      <a16:creationId xmlns:a16="http://schemas.microsoft.com/office/drawing/2014/main" id="{1F68BB0D-438A-41A8-8855-F98B5F1A6D42}"/>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Oval 18">
                  <a:extLst>
                    <a:ext uri="{FF2B5EF4-FFF2-40B4-BE49-F238E27FC236}">
                      <a16:creationId xmlns:a16="http://schemas.microsoft.com/office/drawing/2014/main" id="{7A844B06-A383-48D3-BD39-70F5307FDB9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Oval 19">
                  <a:extLst>
                    <a:ext uri="{FF2B5EF4-FFF2-40B4-BE49-F238E27FC236}">
                      <a16:creationId xmlns:a16="http://schemas.microsoft.com/office/drawing/2014/main" id="{2FF9586A-9C39-4A64-8CCB-64D9EF534D0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Oval 20">
                  <a:extLst>
                    <a:ext uri="{FF2B5EF4-FFF2-40B4-BE49-F238E27FC236}">
                      <a16:creationId xmlns:a16="http://schemas.microsoft.com/office/drawing/2014/main" id="{19CB3276-3915-4CD7-AD7A-6527D7268FA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Oval 21">
                  <a:extLst>
                    <a:ext uri="{FF2B5EF4-FFF2-40B4-BE49-F238E27FC236}">
                      <a16:creationId xmlns:a16="http://schemas.microsoft.com/office/drawing/2014/main" id="{3EE24EDC-946B-41C9-9F3B-63CA8160A6D8}"/>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Oval 22">
                  <a:extLst>
                    <a:ext uri="{FF2B5EF4-FFF2-40B4-BE49-F238E27FC236}">
                      <a16:creationId xmlns:a16="http://schemas.microsoft.com/office/drawing/2014/main" id="{9F6695D6-E6E7-469A-9197-C7C619A97D40}"/>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Oval 23">
                  <a:extLst>
                    <a:ext uri="{FF2B5EF4-FFF2-40B4-BE49-F238E27FC236}">
                      <a16:creationId xmlns:a16="http://schemas.microsoft.com/office/drawing/2014/main" id="{7C7247D1-4AD1-4FC4-8A77-E8A5EC06ABB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7" name="TextBox 96">
              <a:extLst>
                <a:ext uri="{FF2B5EF4-FFF2-40B4-BE49-F238E27FC236}">
                  <a16:creationId xmlns:a16="http://schemas.microsoft.com/office/drawing/2014/main" id="{068ABC4A-2F56-4722-B7C2-21588371E2D9}"/>
                </a:ext>
              </a:extLst>
            </p:cNvPr>
            <p:cNvSpPr txBox="1"/>
            <p:nvPr/>
          </p:nvSpPr>
          <p:spPr>
            <a:xfrm>
              <a:off x="6457616" y="3484247"/>
              <a:ext cx="106311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TIC Curri</a:t>
              </a:r>
            </a:p>
          </p:txBody>
        </p:sp>
      </p:grpSp>
      <p:grpSp>
        <p:nvGrpSpPr>
          <p:cNvPr id="57" name="Grupo 56">
            <a:extLst>
              <a:ext uri="{FF2B5EF4-FFF2-40B4-BE49-F238E27FC236}">
                <a16:creationId xmlns:a16="http://schemas.microsoft.com/office/drawing/2014/main" id="{1FDE6F7E-CCB5-45A3-862D-B10644274329}"/>
              </a:ext>
            </a:extLst>
          </p:cNvPr>
          <p:cNvGrpSpPr/>
          <p:nvPr/>
        </p:nvGrpSpPr>
        <p:grpSpPr>
          <a:xfrm>
            <a:off x="2959136" y="3045626"/>
            <a:ext cx="1714500" cy="1096388"/>
            <a:chOff x="6006957" y="2680432"/>
            <a:chExt cx="1714500" cy="1096388"/>
          </a:xfrm>
          <a:solidFill>
            <a:srgbClr val="A51717"/>
          </a:solidFill>
        </p:grpSpPr>
        <p:grpSp>
          <p:nvGrpSpPr>
            <p:cNvPr id="58" name="Group 24">
              <a:extLst>
                <a:ext uri="{FF2B5EF4-FFF2-40B4-BE49-F238E27FC236}">
                  <a16:creationId xmlns:a16="http://schemas.microsoft.com/office/drawing/2014/main" id="{CA683361-6057-409C-8678-E64FCA4E28B1}"/>
                </a:ext>
              </a:extLst>
            </p:cNvPr>
            <p:cNvGrpSpPr/>
            <p:nvPr/>
          </p:nvGrpSpPr>
          <p:grpSpPr>
            <a:xfrm>
              <a:off x="6006957" y="2680432"/>
              <a:ext cx="1714500" cy="829715"/>
              <a:chOff x="5486400" y="3401806"/>
              <a:chExt cx="2286000" cy="1106287"/>
            </a:xfrm>
            <a:grpFill/>
          </p:grpSpPr>
          <p:sp>
            <p:nvSpPr>
              <p:cNvPr id="60" name="Rounded Rectangle 14">
                <a:extLst>
                  <a:ext uri="{FF2B5EF4-FFF2-40B4-BE49-F238E27FC236}">
                    <a16:creationId xmlns:a16="http://schemas.microsoft.com/office/drawing/2014/main" id="{831C9194-2D60-4680-B016-7C1DA6F14A8B}"/>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61" name="Group 15">
                <a:extLst>
                  <a:ext uri="{FF2B5EF4-FFF2-40B4-BE49-F238E27FC236}">
                    <a16:creationId xmlns:a16="http://schemas.microsoft.com/office/drawing/2014/main" id="{5EAC9785-0196-4A48-8E65-F701491C3D12}"/>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62" name="Oval 16">
                  <a:extLst>
                    <a:ext uri="{FF2B5EF4-FFF2-40B4-BE49-F238E27FC236}">
                      <a16:creationId xmlns:a16="http://schemas.microsoft.com/office/drawing/2014/main" id="{9EFF5F8A-6DDB-4C3D-BB6E-30FCE949D2B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3" name="Oval 17">
                  <a:extLst>
                    <a:ext uri="{FF2B5EF4-FFF2-40B4-BE49-F238E27FC236}">
                      <a16:creationId xmlns:a16="http://schemas.microsoft.com/office/drawing/2014/main" id="{FC992FD4-811D-412C-987F-47387955C04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4" name="Oval 18">
                  <a:extLst>
                    <a:ext uri="{FF2B5EF4-FFF2-40B4-BE49-F238E27FC236}">
                      <a16:creationId xmlns:a16="http://schemas.microsoft.com/office/drawing/2014/main" id="{72CACC24-CFA0-41B3-B5E7-81B0B092B819}"/>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19">
                  <a:extLst>
                    <a:ext uri="{FF2B5EF4-FFF2-40B4-BE49-F238E27FC236}">
                      <a16:creationId xmlns:a16="http://schemas.microsoft.com/office/drawing/2014/main" id="{78056CCB-CC27-4610-B792-4645DA952319}"/>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20">
                  <a:extLst>
                    <a:ext uri="{FF2B5EF4-FFF2-40B4-BE49-F238E27FC236}">
                      <a16:creationId xmlns:a16="http://schemas.microsoft.com/office/drawing/2014/main" id="{1C627AEF-326E-4BF7-92E3-31230F86FFB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21">
                  <a:extLst>
                    <a:ext uri="{FF2B5EF4-FFF2-40B4-BE49-F238E27FC236}">
                      <a16:creationId xmlns:a16="http://schemas.microsoft.com/office/drawing/2014/main" id="{1086689F-7312-4FD2-85AC-5210903F8ED1}"/>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22">
                  <a:extLst>
                    <a:ext uri="{FF2B5EF4-FFF2-40B4-BE49-F238E27FC236}">
                      <a16:creationId xmlns:a16="http://schemas.microsoft.com/office/drawing/2014/main" id="{A0996CE0-9365-4A04-B0FB-C4F9DCF7616C}"/>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23">
                  <a:extLst>
                    <a:ext uri="{FF2B5EF4-FFF2-40B4-BE49-F238E27FC236}">
                      <a16:creationId xmlns:a16="http://schemas.microsoft.com/office/drawing/2014/main" id="{F6058E01-37A3-4E92-98B7-A3B267C1228C}"/>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9" name="TextBox 96">
              <a:extLst>
                <a:ext uri="{FF2B5EF4-FFF2-40B4-BE49-F238E27FC236}">
                  <a16:creationId xmlns:a16="http://schemas.microsoft.com/office/drawing/2014/main" id="{EA871BFF-C34E-4310-BCF4-DD07F55DD026}"/>
                </a:ext>
              </a:extLst>
            </p:cNvPr>
            <p:cNvSpPr txBox="1"/>
            <p:nvPr/>
          </p:nvSpPr>
          <p:spPr>
            <a:xfrm>
              <a:off x="6559357" y="3438266"/>
              <a:ext cx="103906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Almacén</a:t>
              </a:r>
            </a:p>
          </p:txBody>
        </p:sp>
      </p:grpSp>
      <p:grpSp>
        <p:nvGrpSpPr>
          <p:cNvPr id="109" name="Grupo 108">
            <a:extLst>
              <a:ext uri="{FF2B5EF4-FFF2-40B4-BE49-F238E27FC236}">
                <a16:creationId xmlns:a16="http://schemas.microsoft.com/office/drawing/2014/main" id="{32CC02B2-FC5F-4866-802D-E235FC25C9BA}"/>
              </a:ext>
            </a:extLst>
          </p:cNvPr>
          <p:cNvGrpSpPr/>
          <p:nvPr/>
        </p:nvGrpSpPr>
        <p:grpSpPr>
          <a:xfrm>
            <a:off x="4818854" y="1991700"/>
            <a:ext cx="1714500" cy="1121900"/>
            <a:chOff x="6006957" y="2680432"/>
            <a:chExt cx="1714500" cy="1121900"/>
          </a:xfrm>
        </p:grpSpPr>
        <p:grpSp>
          <p:nvGrpSpPr>
            <p:cNvPr id="110" name="Group 24">
              <a:extLst>
                <a:ext uri="{FF2B5EF4-FFF2-40B4-BE49-F238E27FC236}">
                  <a16:creationId xmlns:a16="http://schemas.microsoft.com/office/drawing/2014/main" id="{B1932BAC-1FC9-4103-A5E0-450937B8756E}"/>
                </a:ext>
              </a:extLst>
            </p:cNvPr>
            <p:cNvGrpSpPr/>
            <p:nvPr/>
          </p:nvGrpSpPr>
          <p:grpSpPr>
            <a:xfrm>
              <a:off x="6006957" y="2680432"/>
              <a:ext cx="1714500" cy="829715"/>
              <a:chOff x="5486400" y="3401806"/>
              <a:chExt cx="2286000" cy="1106287"/>
            </a:xfrm>
            <a:solidFill>
              <a:schemeClr val="bg1">
                <a:lumMod val="50000"/>
              </a:schemeClr>
            </a:solidFill>
          </p:grpSpPr>
          <p:sp>
            <p:nvSpPr>
              <p:cNvPr id="112" name="Rounded Rectangle 14">
                <a:extLst>
                  <a:ext uri="{FF2B5EF4-FFF2-40B4-BE49-F238E27FC236}">
                    <a16:creationId xmlns:a16="http://schemas.microsoft.com/office/drawing/2014/main" id="{47B5E71E-53A7-44A1-9170-8734FF587AC6}"/>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13" name="Group 15">
                <a:extLst>
                  <a:ext uri="{FF2B5EF4-FFF2-40B4-BE49-F238E27FC236}">
                    <a16:creationId xmlns:a16="http://schemas.microsoft.com/office/drawing/2014/main" id="{27426233-FFC3-484B-8CDF-B30A84F5E039}"/>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114" name="Oval 16">
                  <a:extLst>
                    <a:ext uri="{FF2B5EF4-FFF2-40B4-BE49-F238E27FC236}">
                      <a16:creationId xmlns:a16="http://schemas.microsoft.com/office/drawing/2014/main" id="{090F6773-6B75-4212-AF2A-ECC96117E32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5" name="Oval 17">
                  <a:extLst>
                    <a:ext uri="{FF2B5EF4-FFF2-40B4-BE49-F238E27FC236}">
                      <a16:creationId xmlns:a16="http://schemas.microsoft.com/office/drawing/2014/main" id="{19ABADFB-B986-4FCF-8C88-9A023043CA2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6" name="Oval 18">
                  <a:extLst>
                    <a:ext uri="{FF2B5EF4-FFF2-40B4-BE49-F238E27FC236}">
                      <a16:creationId xmlns:a16="http://schemas.microsoft.com/office/drawing/2014/main" id="{76BDB243-AB91-4518-8806-07247A33DCF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7" name="Oval 19">
                  <a:extLst>
                    <a:ext uri="{FF2B5EF4-FFF2-40B4-BE49-F238E27FC236}">
                      <a16:creationId xmlns:a16="http://schemas.microsoft.com/office/drawing/2014/main" id="{C06FC3F4-B728-4ABF-9E9F-16A249F2172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8" name="Oval 20">
                  <a:extLst>
                    <a:ext uri="{FF2B5EF4-FFF2-40B4-BE49-F238E27FC236}">
                      <a16:creationId xmlns:a16="http://schemas.microsoft.com/office/drawing/2014/main" id="{A9A0A44F-C8AD-47C8-A0A1-01B65F444BDC}"/>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9" name="Oval 21">
                  <a:extLst>
                    <a:ext uri="{FF2B5EF4-FFF2-40B4-BE49-F238E27FC236}">
                      <a16:creationId xmlns:a16="http://schemas.microsoft.com/office/drawing/2014/main" id="{24F3B91E-4B43-4536-9E41-FA4674888E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0" name="Oval 22">
                  <a:extLst>
                    <a:ext uri="{FF2B5EF4-FFF2-40B4-BE49-F238E27FC236}">
                      <a16:creationId xmlns:a16="http://schemas.microsoft.com/office/drawing/2014/main" id="{1532435B-054B-45B8-B648-48C3DDDC57FB}"/>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1" name="Oval 23">
                  <a:extLst>
                    <a:ext uri="{FF2B5EF4-FFF2-40B4-BE49-F238E27FC236}">
                      <a16:creationId xmlns:a16="http://schemas.microsoft.com/office/drawing/2014/main" id="{4DBD8765-CB6F-4FDD-B557-0356579D2B64}"/>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111" name="TextBox 96">
              <a:extLst>
                <a:ext uri="{FF2B5EF4-FFF2-40B4-BE49-F238E27FC236}">
                  <a16:creationId xmlns:a16="http://schemas.microsoft.com/office/drawing/2014/main" id="{E38260DC-7A90-43B7-84B4-63AA0E377790}"/>
                </a:ext>
              </a:extLst>
            </p:cNvPr>
            <p:cNvSpPr txBox="1"/>
            <p:nvPr/>
          </p:nvSpPr>
          <p:spPr>
            <a:xfrm>
              <a:off x="6399358" y="3463778"/>
              <a:ext cx="121058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Red social</a:t>
              </a:r>
            </a:p>
          </p:txBody>
        </p:sp>
      </p:grpSp>
      <p:grpSp>
        <p:nvGrpSpPr>
          <p:cNvPr id="83" name="Grupo 82">
            <a:extLst>
              <a:ext uri="{FF2B5EF4-FFF2-40B4-BE49-F238E27FC236}">
                <a16:creationId xmlns:a16="http://schemas.microsoft.com/office/drawing/2014/main" id="{7D2E2469-65E2-4BBE-8549-A7565335838F}"/>
              </a:ext>
            </a:extLst>
          </p:cNvPr>
          <p:cNvGrpSpPr/>
          <p:nvPr/>
        </p:nvGrpSpPr>
        <p:grpSpPr>
          <a:xfrm>
            <a:off x="3269889" y="2403095"/>
            <a:ext cx="1714500" cy="1102738"/>
            <a:chOff x="6006957" y="2680432"/>
            <a:chExt cx="1714500" cy="1102738"/>
          </a:xfrm>
          <a:solidFill>
            <a:srgbClr val="FCB370"/>
          </a:solidFill>
        </p:grpSpPr>
        <p:grpSp>
          <p:nvGrpSpPr>
            <p:cNvPr id="84" name="Group 24">
              <a:extLst>
                <a:ext uri="{FF2B5EF4-FFF2-40B4-BE49-F238E27FC236}">
                  <a16:creationId xmlns:a16="http://schemas.microsoft.com/office/drawing/2014/main" id="{7F7DD4D6-F6D8-4BD5-8DEE-56FB47FF5232}"/>
                </a:ext>
              </a:extLst>
            </p:cNvPr>
            <p:cNvGrpSpPr/>
            <p:nvPr/>
          </p:nvGrpSpPr>
          <p:grpSpPr>
            <a:xfrm>
              <a:off x="6006957" y="2680432"/>
              <a:ext cx="1714500" cy="829715"/>
              <a:chOff x="5486400" y="3401806"/>
              <a:chExt cx="2286000" cy="1106287"/>
            </a:xfrm>
            <a:grpFill/>
          </p:grpSpPr>
          <p:sp>
            <p:nvSpPr>
              <p:cNvPr id="86" name="Rounded Rectangle 14">
                <a:extLst>
                  <a:ext uri="{FF2B5EF4-FFF2-40B4-BE49-F238E27FC236}">
                    <a16:creationId xmlns:a16="http://schemas.microsoft.com/office/drawing/2014/main" id="{9D3523CB-3E11-4861-A6B0-AED0DB2BD06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7" name="Group 15">
                <a:extLst>
                  <a:ext uri="{FF2B5EF4-FFF2-40B4-BE49-F238E27FC236}">
                    <a16:creationId xmlns:a16="http://schemas.microsoft.com/office/drawing/2014/main" id="{F982973E-631F-412F-92D5-44339B08BACA}"/>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88" name="Oval 16">
                  <a:extLst>
                    <a:ext uri="{FF2B5EF4-FFF2-40B4-BE49-F238E27FC236}">
                      <a16:creationId xmlns:a16="http://schemas.microsoft.com/office/drawing/2014/main" id="{680BD810-CF24-4EB0-9FFB-7BBE0DA00AAF}"/>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9" name="Oval 17">
                  <a:extLst>
                    <a:ext uri="{FF2B5EF4-FFF2-40B4-BE49-F238E27FC236}">
                      <a16:creationId xmlns:a16="http://schemas.microsoft.com/office/drawing/2014/main" id="{AAA77338-04E8-4133-9698-598C2BD3543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0" name="Oval 18">
                  <a:extLst>
                    <a:ext uri="{FF2B5EF4-FFF2-40B4-BE49-F238E27FC236}">
                      <a16:creationId xmlns:a16="http://schemas.microsoft.com/office/drawing/2014/main" id="{E462743D-5470-447B-8C9C-C6AA1B3191F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1" name="Oval 19">
                  <a:extLst>
                    <a:ext uri="{FF2B5EF4-FFF2-40B4-BE49-F238E27FC236}">
                      <a16:creationId xmlns:a16="http://schemas.microsoft.com/office/drawing/2014/main" id="{1AC9B58C-E178-480E-9EF6-F1D1658DAC8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Oval 20">
                  <a:extLst>
                    <a:ext uri="{FF2B5EF4-FFF2-40B4-BE49-F238E27FC236}">
                      <a16:creationId xmlns:a16="http://schemas.microsoft.com/office/drawing/2014/main" id="{50D0D1C8-344A-4CE3-BF88-2B1200785FDE}"/>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Oval 21">
                  <a:extLst>
                    <a:ext uri="{FF2B5EF4-FFF2-40B4-BE49-F238E27FC236}">
                      <a16:creationId xmlns:a16="http://schemas.microsoft.com/office/drawing/2014/main" id="{B0D2833D-E764-42F5-9225-79C1928D0EC4}"/>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4" name="Oval 22">
                  <a:extLst>
                    <a:ext uri="{FF2B5EF4-FFF2-40B4-BE49-F238E27FC236}">
                      <a16:creationId xmlns:a16="http://schemas.microsoft.com/office/drawing/2014/main" id="{82181BCE-9998-4B3F-B477-726943E2223F}"/>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5" name="Oval 23">
                  <a:extLst>
                    <a:ext uri="{FF2B5EF4-FFF2-40B4-BE49-F238E27FC236}">
                      <a16:creationId xmlns:a16="http://schemas.microsoft.com/office/drawing/2014/main" id="{BE41DE41-5704-49B9-9DA0-F148D0631D1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85" name="TextBox 96">
              <a:extLst>
                <a:ext uri="{FF2B5EF4-FFF2-40B4-BE49-F238E27FC236}">
                  <a16:creationId xmlns:a16="http://schemas.microsoft.com/office/drawing/2014/main" id="{A6AC0031-3003-4B7E-8933-123D77192645}"/>
                </a:ext>
              </a:extLst>
            </p:cNvPr>
            <p:cNvSpPr txBox="1"/>
            <p:nvPr/>
          </p:nvSpPr>
          <p:spPr>
            <a:xfrm>
              <a:off x="6559357" y="3444616"/>
              <a:ext cx="915635"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Sist col</a:t>
              </a:r>
            </a:p>
          </p:txBody>
        </p:sp>
      </p:grpSp>
      <p:sp>
        <p:nvSpPr>
          <p:cNvPr id="162" name="Rectángulo 161">
            <a:extLst>
              <a:ext uri="{FF2B5EF4-FFF2-40B4-BE49-F238E27FC236}">
                <a16:creationId xmlns:a16="http://schemas.microsoft.com/office/drawing/2014/main" id="{A88E0DBA-E32F-4719-A4C9-A8E741004A90}"/>
              </a:ext>
            </a:extLst>
          </p:cNvPr>
          <p:cNvSpPr/>
          <p:nvPr/>
        </p:nvSpPr>
        <p:spPr>
          <a:xfrm>
            <a:off x="7310095" y="5642583"/>
            <a:ext cx="1567178" cy="646331"/>
          </a:xfrm>
          <a:prstGeom prst="rect">
            <a:avLst/>
          </a:prstGeom>
        </p:spPr>
        <p:txBody>
          <a:bodyPr wrap="square">
            <a:spAutoFit/>
          </a:bodyPr>
          <a:lstStyle/>
          <a:p>
            <a:r>
              <a:rPr lang="es-MX" b="1" dirty="0">
                <a:solidFill>
                  <a:schemeClr val="accent4">
                    <a:lumMod val="20000"/>
                    <a:lumOff val="80000"/>
                  </a:schemeClr>
                </a:solidFill>
                <a:latin typeface="Arial" panose="020B0604020202020204" pitchFamily="34" charset="0"/>
                <a:cs typeface="Arial" panose="020B0604020202020204" pitchFamily="34" charset="0"/>
              </a:rPr>
              <a:t>Investigador permanente</a:t>
            </a:r>
          </a:p>
        </p:txBody>
      </p:sp>
      <p:sp>
        <p:nvSpPr>
          <p:cNvPr id="163" name="Rectángulo 162">
            <a:extLst>
              <a:ext uri="{FF2B5EF4-FFF2-40B4-BE49-F238E27FC236}">
                <a16:creationId xmlns:a16="http://schemas.microsoft.com/office/drawing/2014/main" id="{BD70ED56-7735-45D3-A336-6F8058B9B1C7}"/>
              </a:ext>
            </a:extLst>
          </p:cNvPr>
          <p:cNvSpPr/>
          <p:nvPr/>
        </p:nvSpPr>
        <p:spPr>
          <a:xfrm>
            <a:off x="7310095" y="3864527"/>
            <a:ext cx="1567178" cy="646331"/>
          </a:xfrm>
          <a:prstGeom prst="rect">
            <a:avLst/>
          </a:prstGeom>
        </p:spPr>
        <p:txBody>
          <a:bodyPr wrap="square">
            <a:spAutoFit/>
          </a:bodyPr>
          <a:lstStyle/>
          <a:p>
            <a:r>
              <a:rPr lang="es-MX" b="1" dirty="0">
                <a:solidFill>
                  <a:schemeClr val="accent1">
                    <a:lumMod val="20000"/>
                    <a:lumOff val="80000"/>
                  </a:schemeClr>
                </a:solidFill>
                <a:latin typeface="Arial" panose="020B0604020202020204" pitchFamily="34" charset="0"/>
                <a:cs typeface="Arial" panose="020B0604020202020204" pitchFamily="34" charset="0"/>
              </a:rPr>
              <a:t>Presencia</a:t>
            </a:r>
            <a:br>
              <a:rPr lang="es-MX" b="1" dirty="0">
                <a:solidFill>
                  <a:schemeClr val="accent1">
                    <a:lumMod val="20000"/>
                    <a:lumOff val="80000"/>
                  </a:schemeClr>
                </a:solidFill>
                <a:latin typeface="Arial" panose="020B0604020202020204" pitchFamily="34" charset="0"/>
                <a:cs typeface="Arial" panose="020B0604020202020204" pitchFamily="34" charset="0"/>
              </a:rPr>
            </a:br>
            <a:r>
              <a:rPr lang="es-MX" b="1" dirty="0">
                <a:solidFill>
                  <a:schemeClr val="accent1">
                    <a:lumMod val="20000"/>
                    <a:lumOff val="80000"/>
                  </a:schemeClr>
                </a:solidFill>
                <a:latin typeface="Arial" panose="020B0604020202020204" pitchFamily="34" charset="0"/>
                <a:cs typeface="Arial" panose="020B0604020202020204" pitchFamily="34" charset="0"/>
              </a:rPr>
              <a:t>digital</a:t>
            </a:r>
          </a:p>
        </p:txBody>
      </p:sp>
      <p:sp>
        <p:nvSpPr>
          <p:cNvPr id="164" name="Rectángulo 163">
            <a:extLst>
              <a:ext uri="{FF2B5EF4-FFF2-40B4-BE49-F238E27FC236}">
                <a16:creationId xmlns:a16="http://schemas.microsoft.com/office/drawing/2014/main" id="{07CE26C2-8E23-4419-B8D8-59CF0C2D3B65}"/>
              </a:ext>
            </a:extLst>
          </p:cNvPr>
          <p:cNvSpPr/>
          <p:nvPr/>
        </p:nvSpPr>
        <p:spPr>
          <a:xfrm>
            <a:off x="7310095" y="1644486"/>
            <a:ext cx="1423014" cy="923330"/>
          </a:xfrm>
          <a:prstGeom prst="rect">
            <a:avLst/>
          </a:prstGeom>
        </p:spPr>
        <p:txBody>
          <a:bodyPr wrap="square">
            <a:spAutoFit/>
          </a:bodyPr>
          <a:lstStyle/>
          <a:p>
            <a:r>
              <a:rPr lang="es-MX" b="1" dirty="0">
                <a:solidFill>
                  <a:schemeClr val="accent1">
                    <a:lumMod val="20000"/>
                    <a:lumOff val="80000"/>
                  </a:schemeClr>
                </a:solidFill>
                <a:latin typeface="Arial" panose="020B0604020202020204" pitchFamily="34" charset="0"/>
                <a:cs typeface="Arial" panose="020B0604020202020204" pitchFamily="34" charset="0"/>
              </a:rPr>
              <a:t>Red</a:t>
            </a:r>
            <a:br>
              <a:rPr lang="es-MX" b="1" dirty="0">
                <a:solidFill>
                  <a:schemeClr val="accent1">
                    <a:lumMod val="20000"/>
                    <a:lumOff val="80000"/>
                  </a:schemeClr>
                </a:solidFill>
                <a:latin typeface="Arial" panose="020B0604020202020204" pitchFamily="34" charset="0"/>
                <a:cs typeface="Arial" panose="020B0604020202020204" pitchFamily="34" charset="0"/>
              </a:rPr>
            </a:br>
            <a:r>
              <a:rPr lang="es-MX" b="1" dirty="0">
                <a:solidFill>
                  <a:schemeClr val="accent1">
                    <a:lumMod val="20000"/>
                    <a:lumOff val="80000"/>
                  </a:schemeClr>
                </a:solidFill>
                <a:latin typeface="Arial" panose="020B0604020202020204" pitchFamily="34" charset="0"/>
                <a:cs typeface="Arial" panose="020B0604020202020204" pitchFamily="34" charset="0"/>
              </a:rPr>
              <a:t>social</a:t>
            </a:r>
          </a:p>
          <a:p>
            <a:r>
              <a:rPr lang="es-MX" b="1" dirty="0">
                <a:solidFill>
                  <a:schemeClr val="accent1">
                    <a:lumMod val="20000"/>
                    <a:lumOff val="80000"/>
                  </a:schemeClr>
                </a:solidFill>
                <a:latin typeface="Arial" panose="020B0604020202020204" pitchFamily="34" charset="0"/>
                <a:cs typeface="Arial" panose="020B0604020202020204" pitchFamily="34" charset="0"/>
              </a:rPr>
              <a:t>docente</a:t>
            </a:r>
          </a:p>
        </p:txBody>
      </p:sp>
      <p:sp>
        <p:nvSpPr>
          <p:cNvPr id="165" name="Rectángulo 164">
            <a:extLst>
              <a:ext uri="{FF2B5EF4-FFF2-40B4-BE49-F238E27FC236}">
                <a16:creationId xmlns:a16="http://schemas.microsoft.com/office/drawing/2014/main" id="{678C1D3C-88FC-4FFE-8FC9-55E150F08B22}"/>
              </a:ext>
            </a:extLst>
          </p:cNvPr>
          <p:cNvSpPr/>
          <p:nvPr/>
        </p:nvSpPr>
        <p:spPr>
          <a:xfrm>
            <a:off x="1162667" y="1969410"/>
            <a:ext cx="1714501" cy="646331"/>
          </a:xfrm>
          <a:prstGeom prst="rect">
            <a:avLst/>
          </a:prstGeom>
        </p:spPr>
        <p:txBody>
          <a:bodyPr wrap="square">
            <a:spAutoFit/>
          </a:bodyPr>
          <a:lstStyle/>
          <a:p>
            <a:pPr algn="r"/>
            <a:r>
              <a:rPr lang="es-MX" b="1" dirty="0">
                <a:solidFill>
                  <a:schemeClr val="accent1">
                    <a:lumMod val="20000"/>
                    <a:lumOff val="80000"/>
                  </a:schemeClr>
                </a:solidFill>
                <a:latin typeface="Arial" panose="020B0604020202020204" pitchFamily="34" charset="0"/>
                <a:cs typeface="Arial" panose="020B0604020202020204" pitchFamily="34" charset="0"/>
              </a:rPr>
              <a:t>Sistema</a:t>
            </a:r>
          </a:p>
          <a:p>
            <a:pPr algn="r"/>
            <a:r>
              <a:rPr lang="es-MX" b="1" dirty="0">
                <a:solidFill>
                  <a:schemeClr val="accent1">
                    <a:lumMod val="20000"/>
                    <a:lumOff val="80000"/>
                  </a:schemeClr>
                </a:solidFill>
                <a:latin typeface="Arial" panose="020B0604020202020204" pitchFamily="34" charset="0"/>
                <a:cs typeface="Arial" panose="020B0604020202020204" pitchFamily="34" charset="0"/>
              </a:rPr>
              <a:t>colaborativo</a:t>
            </a:r>
          </a:p>
        </p:txBody>
      </p:sp>
      <p:sp>
        <p:nvSpPr>
          <p:cNvPr id="166" name="Rectángulo 165">
            <a:extLst>
              <a:ext uri="{FF2B5EF4-FFF2-40B4-BE49-F238E27FC236}">
                <a16:creationId xmlns:a16="http://schemas.microsoft.com/office/drawing/2014/main" id="{5B990313-58E9-4B91-93D9-217E01E3CB9D}"/>
              </a:ext>
            </a:extLst>
          </p:cNvPr>
          <p:cNvSpPr/>
          <p:nvPr/>
        </p:nvSpPr>
        <p:spPr>
          <a:xfrm>
            <a:off x="360029" y="3036626"/>
            <a:ext cx="1437396" cy="1200329"/>
          </a:xfrm>
          <a:prstGeom prst="rect">
            <a:avLst/>
          </a:prstGeom>
        </p:spPr>
        <p:txBody>
          <a:bodyPr wrap="square">
            <a:spAutoFit/>
          </a:bodyPr>
          <a:lstStyle/>
          <a:p>
            <a:pPr algn="r"/>
            <a:r>
              <a:rPr lang="es-MX" b="1" dirty="0">
                <a:solidFill>
                  <a:schemeClr val="accent4">
                    <a:lumMod val="20000"/>
                    <a:lumOff val="80000"/>
                  </a:schemeClr>
                </a:solidFill>
                <a:latin typeface="Arial" panose="020B0604020202020204" pitchFamily="34" charset="0"/>
                <a:cs typeface="Arial" panose="020B0604020202020204" pitchFamily="34" charset="0"/>
              </a:rPr>
              <a:t>Almacén </a:t>
            </a:r>
          </a:p>
          <a:p>
            <a:pPr algn="r"/>
            <a:r>
              <a:rPr lang="es-MX" b="1" dirty="0">
                <a:solidFill>
                  <a:schemeClr val="accent4">
                    <a:lumMod val="20000"/>
                    <a:lumOff val="80000"/>
                  </a:schemeClr>
                </a:solidFill>
                <a:latin typeface="Arial" panose="020B0604020202020204" pitchFamily="34" charset="0"/>
                <a:cs typeface="Arial" panose="020B0604020202020204" pitchFamily="34" charset="0"/>
              </a:rPr>
              <a:t>digital</a:t>
            </a:r>
          </a:p>
          <a:p>
            <a:pPr algn="r"/>
            <a:r>
              <a:rPr lang="es-MX" b="1" dirty="0">
                <a:solidFill>
                  <a:schemeClr val="accent4">
                    <a:lumMod val="20000"/>
                    <a:lumOff val="80000"/>
                  </a:schemeClr>
                </a:solidFill>
                <a:latin typeface="Arial" panose="020B0604020202020204" pitchFamily="34" charset="0"/>
                <a:cs typeface="Arial" panose="020B0604020202020204" pitchFamily="34" charset="0"/>
              </a:rPr>
              <a:t>apuntes</a:t>
            </a:r>
          </a:p>
          <a:p>
            <a:pPr algn="r"/>
            <a:r>
              <a:rPr lang="es-MX" b="1" dirty="0">
                <a:solidFill>
                  <a:schemeClr val="accent4">
                    <a:lumMod val="20000"/>
                    <a:lumOff val="80000"/>
                  </a:schemeClr>
                </a:solidFill>
                <a:latin typeface="Arial" panose="020B0604020202020204" pitchFamily="34" charset="0"/>
                <a:cs typeface="Arial" panose="020B0604020202020204" pitchFamily="34" charset="0"/>
              </a:rPr>
              <a:t>ponencias</a:t>
            </a:r>
          </a:p>
        </p:txBody>
      </p:sp>
      <p:sp>
        <p:nvSpPr>
          <p:cNvPr id="167" name="Rectángulo 166">
            <a:extLst>
              <a:ext uri="{FF2B5EF4-FFF2-40B4-BE49-F238E27FC236}">
                <a16:creationId xmlns:a16="http://schemas.microsoft.com/office/drawing/2014/main" id="{93E20C6B-D558-48F4-A7D7-332164150910}"/>
              </a:ext>
            </a:extLst>
          </p:cNvPr>
          <p:cNvSpPr/>
          <p:nvPr/>
        </p:nvSpPr>
        <p:spPr>
          <a:xfrm>
            <a:off x="5132442" y="5642583"/>
            <a:ext cx="1470746" cy="646331"/>
          </a:xfrm>
          <a:prstGeom prst="rect">
            <a:avLst/>
          </a:prstGeom>
        </p:spPr>
        <p:txBody>
          <a:bodyPr wrap="square">
            <a:spAutoFit/>
          </a:bodyPr>
          <a:lstStyle/>
          <a:p>
            <a:r>
              <a:rPr lang="es-MX" b="1" dirty="0">
                <a:solidFill>
                  <a:schemeClr val="accent1">
                    <a:lumMod val="20000"/>
                    <a:lumOff val="80000"/>
                  </a:schemeClr>
                </a:solidFill>
                <a:latin typeface="Arial" panose="020B0604020202020204" pitchFamily="34" charset="0"/>
                <a:cs typeface="Arial" panose="020B0604020202020204" pitchFamily="34" charset="0"/>
              </a:rPr>
              <a:t>TIC fines educativos</a:t>
            </a:r>
          </a:p>
        </p:txBody>
      </p:sp>
      <p:sp>
        <p:nvSpPr>
          <p:cNvPr id="168" name="Rectángulo 167">
            <a:extLst>
              <a:ext uri="{FF2B5EF4-FFF2-40B4-BE49-F238E27FC236}">
                <a16:creationId xmlns:a16="http://schemas.microsoft.com/office/drawing/2014/main" id="{A0F77667-EE10-4433-A04C-AB7905E335D5}"/>
              </a:ext>
            </a:extLst>
          </p:cNvPr>
          <p:cNvSpPr/>
          <p:nvPr/>
        </p:nvSpPr>
        <p:spPr>
          <a:xfrm>
            <a:off x="1793524" y="5919582"/>
            <a:ext cx="2632011" cy="369332"/>
          </a:xfrm>
          <a:prstGeom prst="rect">
            <a:avLst/>
          </a:prstGeom>
        </p:spPr>
        <p:txBody>
          <a:bodyPr wrap="square">
            <a:spAutoFit/>
          </a:bodyPr>
          <a:lstStyle/>
          <a:p>
            <a:r>
              <a:rPr lang="es-MX" b="1" dirty="0">
                <a:solidFill>
                  <a:schemeClr val="accent4">
                    <a:lumMod val="20000"/>
                    <a:lumOff val="80000"/>
                  </a:schemeClr>
                </a:solidFill>
                <a:latin typeface="Arial" panose="020B0604020202020204" pitchFamily="34" charset="0"/>
                <a:cs typeface="Arial" panose="020B0604020202020204" pitchFamily="34" charset="0"/>
              </a:rPr>
              <a:t>Experto en su materia</a:t>
            </a:r>
          </a:p>
        </p:txBody>
      </p:sp>
      <p:sp>
        <p:nvSpPr>
          <p:cNvPr id="169" name="Rectángulo 168">
            <a:extLst>
              <a:ext uri="{FF2B5EF4-FFF2-40B4-BE49-F238E27FC236}">
                <a16:creationId xmlns:a16="http://schemas.microsoft.com/office/drawing/2014/main" id="{9234BCD6-5ECF-4AEB-B61C-CF99AD9C8761}"/>
              </a:ext>
            </a:extLst>
          </p:cNvPr>
          <p:cNvSpPr/>
          <p:nvPr/>
        </p:nvSpPr>
        <p:spPr>
          <a:xfrm>
            <a:off x="7310095" y="2918561"/>
            <a:ext cx="1662119" cy="646331"/>
          </a:xfrm>
          <a:prstGeom prst="rect">
            <a:avLst/>
          </a:prstGeom>
        </p:spPr>
        <p:txBody>
          <a:bodyPr wrap="square">
            <a:spAutoFit/>
          </a:bodyPr>
          <a:lstStyle/>
          <a:p>
            <a:r>
              <a:rPr lang="es-MX" b="1" dirty="0">
                <a:solidFill>
                  <a:schemeClr val="accent4">
                    <a:lumMod val="20000"/>
                    <a:lumOff val="80000"/>
                  </a:schemeClr>
                </a:solidFill>
                <a:latin typeface="Arial" panose="020B0604020202020204" pitchFamily="34" charset="0"/>
                <a:cs typeface="Arial" panose="020B0604020202020204" pitchFamily="34" charset="0"/>
              </a:rPr>
              <a:t>Escenarios mixtos</a:t>
            </a:r>
          </a:p>
        </p:txBody>
      </p:sp>
      <p:sp>
        <p:nvSpPr>
          <p:cNvPr id="170" name="Rectángulo 169">
            <a:extLst>
              <a:ext uri="{FF2B5EF4-FFF2-40B4-BE49-F238E27FC236}">
                <a16:creationId xmlns:a16="http://schemas.microsoft.com/office/drawing/2014/main" id="{9D744891-AC16-41E9-88EA-3F1034A01B17}"/>
              </a:ext>
            </a:extLst>
          </p:cNvPr>
          <p:cNvSpPr/>
          <p:nvPr/>
        </p:nvSpPr>
        <p:spPr>
          <a:xfrm>
            <a:off x="468620" y="4657840"/>
            <a:ext cx="1328805" cy="646331"/>
          </a:xfrm>
          <a:prstGeom prst="rect">
            <a:avLst/>
          </a:prstGeom>
        </p:spPr>
        <p:txBody>
          <a:bodyPr wrap="square">
            <a:spAutoFit/>
          </a:bodyPr>
          <a:lstStyle/>
          <a:p>
            <a:pPr algn="r"/>
            <a:r>
              <a:rPr lang="es-MX" b="1" dirty="0">
                <a:solidFill>
                  <a:schemeClr val="accent1">
                    <a:lumMod val="20000"/>
                    <a:lumOff val="80000"/>
                  </a:schemeClr>
                </a:solidFill>
                <a:latin typeface="Arial" panose="020B0604020202020204" pitchFamily="34" charset="0"/>
                <a:cs typeface="Arial" panose="020B0604020202020204" pitchFamily="34" charset="0"/>
              </a:rPr>
              <a:t>TIC en el currículo</a:t>
            </a:r>
          </a:p>
        </p:txBody>
      </p:sp>
      <p:grpSp>
        <p:nvGrpSpPr>
          <p:cNvPr id="171" name="Group 81">
            <a:extLst>
              <a:ext uri="{FF2B5EF4-FFF2-40B4-BE49-F238E27FC236}">
                <a16:creationId xmlns:a16="http://schemas.microsoft.com/office/drawing/2014/main" id="{D53EB622-98EC-41AF-B293-A020BA3C4E9C}"/>
              </a:ext>
            </a:extLst>
          </p:cNvPr>
          <p:cNvGrpSpPr/>
          <p:nvPr/>
        </p:nvGrpSpPr>
        <p:grpSpPr>
          <a:xfrm>
            <a:off x="4454389" y="1650807"/>
            <a:ext cx="822960" cy="829715"/>
            <a:chOff x="685800" y="2524435"/>
            <a:chExt cx="1097280" cy="1106287"/>
          </a:xfrm>
          <a:solidFill>
            <a:srgbClr val="FF0000"/>
          </a:solidFill>
          <a:effectLst/>
        </p:grpSpPr>
        <p:sp>
          <p:nvSpPr>
            <p:cNvPr id="172" name="Rounded Rectangle 82">
              <a:extLst>
                <a:ext uri="{FF2B5EF4-FFF2-40B4-BE49-F238E27FC236}">
                  <a16:creationId xmlns:a16="http://schemas.microsoft.com/office/drawing/2014/main" id="{0C4E5395-BBA5-41A4-85BA-0D1E01CA4327}"/>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73" name="Group 83">
              <a:extLst>
                <a:ext uri="{FF2B5EF4-FFF2-40B4-BE49-F238E27FC236}">
                  <a16:creationId xmlns:a16="http://schemas.microsoft.com/office/drawing/2014/main" id="{0D95D864-B531-4F68-9176-8D4A5D45C1F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174" name="Oval 84">
                <a:extLst>
                  <a:ext uri="{FF2B5EF4-FFF2-40B4-BE49-F238E27FC236}">
                    <a16:creationId xmlns:a16="http://schemas.microsoft.com/office/drawing/2014/main" id="{A2AE79C3-01F2-4598-BFCF-96872E85DFB4}"/>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5" name="Oval 85">
                <a:extLst>
                  <a:ext uri="{FF2B5EF4-FFF2-40B4-BE49-F238E27FC236}">
                    <a16:creationId xmlns:a16="http://schemas.microsoft.com/office/drawing/2014/main" id="{12A7A0BD-B0A8-4E01-A385-4D9D751B322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6" name="Oval 86">
                <a:extLst>
                  <a:ext uri="{FF2B5EF4-FFF2-40B4-BE49-F238E27FC236}">
                    <a16:creationId xmlns:a16="http://schemas.microsoft.com/office/drawing/2014/main" id="{BE801BC3-9C7B-4B8A-843F-134A3147C6D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7" name="Oval 87">
                <a:extLst>
                  <a:ext uri="{FF2B5EF4-FFF2-40B4-BE49-F238E27FC236}">
                    <a16:creationId xmlns:a16="http://schemas.microsoft.com/office/drawing/2014/main" id="{49458485-1A46-4C50-9875-1B4C78B5C71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178" name="TextBox 96">
            <a:extLst>
              <a:ext uri="{FF2B5EF4-FFF2-40B4-BE49-F238E27FC236}">
                <a16:creationId xmlns:a16="http://schemas.microsoft.com/office/drawing/2014/main" id="{F70EFB0F-0372-4F65-A1AE-05F379B688EF}"/>
              </a:ext>
            </a:extLst>
          </p:cNvPr>
          <p:cNvSpPr txBox="1"/>
          <p:nvPr/>
        </p:nvSpPr>
        <p:spPr>
          <a:xfrm>
            <a:off x="4780526" y="2408791"/>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TIC</a:t>
            </a:r>
          </a:p>
        </p:txBody>
      </p:sp>
      <p:sp>
        <p:nvSpPr>
          <p:cNvPr id="179" name="TextBox 96">
            <a:extLst>
              <a:ext uri="{FF2B5EF4-FFF2-40B4-BE49-F238E27FC236}">
                <a16:creationId xmlns:a16="http://schemas.microsoft.com/office/drawing/2014/main" id="{015BD96E-E8CD-4AD8-9330-53986E951FD5}"/>
              </a:ext>
            </a:extLst>
          </p:cNvPr>
          <p:cNvSpPr txBox="1"/>
          <p:nvPr/>
        </p:nvSpPr>
        <p:spPr>
          <a:xfrm>
            <a:off x="2540881" y="5203301"/>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err="1">
                <a:solidFill>
                  <a:schemeClr val="bg1"/>
                </a:solidFill>
                <a:latin typeface="Arial" panose="020B0604020202020204" pitchFamily="34" charset="0"/>
                <a:cs typeface="Arial" panose="020B0604020202020204" pitchFamily="34" charset="0"/>
              </a:rPr>
              <a:t>ExC</a:t>
            </a:r>
            <a:endParaRPr lang="es-MX"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055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2"/>
                                        </p:tgtEl>
                                        <p:attrNameLst>
                                          <p:attrName>style.visibility</p:attrName>
                                        </p:attrNameLst>
                                      </p:cBhvr>
                                      <p:to>
                                        <p:strVal val="visible"/>
                                      </p:to>
                                    </p:set>
                                    <p:animEffect transition="in" filter="fade">
                                      <p:cBhvr>
                                        <p:cTn id="10" dur="250"/>
                                        <p:tgtEl>
                                          <p:spTgt spid="16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3"/>
                                        </p:tgtEl>
                                        <p:attrNameLst>
                                          <p:attrName>style.visibility</p:attrName>
                                        </p:attrNameLst>
                                      </p:cBhvr>
                                      <p:to>
                                        <p:strVal val="visible"/>
                                      </p:to>
                                    </p:set>
                                    <p:animEffect transition="in" filter="fade">
                                      <p:cBhvr>
                                        <p:cTn id="13" dur="250"/>
                                        <p:tgtEl>
                                          <p:spTgt spid="16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4"/>
                                        </p:tgtEl>
                                        <p:attrNameLst>
                                          <p:attrName>style.visibility</p:attrName>
                                        </p:attrNameLst>
                                      </p:cBhvr>
                                      <p:to>
                                        <p:strVal val="visible"/>
                                      </p:to>
                                    </p:set>
                                    <p:animEffect transition="in" filter="fade">
                                      <p:cBhvr>
                                        <p:cTn id="16" dur="250"/>
                                        <p:tgtEl>
                                          <p:spTgt spid="16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5"/>
                                        </p:tgtEl>
                                        <p:attrNameLst>
                                          <p:attrName>style.visibility</p:attrName>
                                        </p:attrNameLst>
                                      </p:cBhvr>
                                      <p:to>
                                        <p:strVal val="visible"/>
                                      </p:to>
                                    </p:set>
                                    <p:animEffect transition="in" filter="fade">
                                      <p:cBhvr>
                                        <p:cTn id="19" dur="250"/>
                                        <p:tgtEl>
                                          <p:spTgt spid="16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6"/>
                                        </p:tgtEl>
                                        <p:attrNameLst>
                                          <p:attrName>style.visibility</p:attrName>
                                        </p:attrNameLst>
                                      </p:cBhvr>
                                      <p:to>
                                        <p:strVal val="visible"/>
                                      </p:to>
                                    </p:set>
                                    <p:animEffect transition="in" filter="fade">
                                      <p:cBhvr>
                                        <p:cTn id="22" dur="250"/>
                                        <p:tgtEl>
                                          <p:spTgt spid="16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7"/>
                                        </p:tgtEl>
                                        <p:attrNameLst>
                                          <p:attrName>style.visibility</p:attrName>
                                        </p:attrNameLst>
                                      </p:cBhvr>
                                      <p:to>
                                        <p:strVal val="visible"/>
                                      </p:to>
                                    </p:set>
                                    <p:animEffect transition="in" filter="fade">
                                      <p:cBhvr>
                                        <p:cTn id="25" dur="250"/>
                                        <p:tgtEl>
                                          <p:spTgt spid="16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8"/>
                                        </p:tgtEl>
                                        <p:attrNameLst>
                                          <p:attrName>style.visibility</p:attrName>
                                        </p:attrNameLst>
                                      </p:cBhvr>
                                      <p:to>
                                        <p:strVal val="visible"/>
                                      </p:to>
                                    </p:set>
                                    <p:animEffect transition="in" filter="fade">
                                      <p:cBhvr>
                                        <p:cTn id="28" dur="250"/>
                                        <p:tgtEl>
                                          <p:spTgt spid="16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9"/>
                                        </p:tgtEl>
                                        <p:attrNameLst>
                                          <p:attrName>style.visibility</p:attrName>
                                        </p:attrNameLst>
                                      </p:cBhvr>
                                      <p:to>
                                        <p:strVal val="visible"/>
                                      </p:to>
                                    </p:set>
                                    <p:animEffect transition="in" filter="fade">
                                      <p:cBhvr>
                                        <p:cTn id="31" dur="250"/>
                                        <p:tgtEl>
                                          <p:spTgt spid="16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0"/>
                                        </p:tgtEl>
                                        <p:attrNameLst>
                                          <p:attrName>style.visibility</p:attrName>
                                        </p:attrNameLst>
                                      </p:cBhvr>
                                      <p:to>
                                        <p:strVal val="visible"/>
                                      </p:to>
                                    </p:set>
                                    <p:animEffect transition="in" filter="fade">
                                      <p:cBhvr>
                                        <p:cTn id="34" dur="25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2" grpId="0"/>
      <p:bldP spid="163" grpId="0"/>
      <p:bldP spid="164" grpId="0"/>
      <p:bldP spid="165" grpId="0"/>
      <p:bldP spid="166" grpId="0"/>
      <p:bldP spid="167" grpId="0"/>
      <p:bldP spid="168" grpId="0"/>
      <p:bldP spid="169" grpId="0"/>
      <p:bldP spid="17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chemeClr val="accent1">
                <a:lumMod val="80000"/>
                <a:lumOff val="20000"/>
              </a:schemeClr>
            </a:gs>
            <a:gs pos="100000">
              <a:srgbClr val="002060"/>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sp>
        <p:nvSpPr>
          <p:cNvPr id="16" name="Triángulo isósceles 15">
            <a:extLst>
              <a:ext uri="{FF2B5EF4-FFF2-40B4-BE49-F238E27FC236}">
                <a16:creationId xmlns:a16="http://schemas.microsoft.com/office/drawing/2014/main" id="{1EB03C7C-DEFA-42FE-B67A-EA70FC416012}"/>
              </a:ext>
              <a:ext uri="{C183D7F6-B498-43B3-948B-1728B52AA6E4}">
                <adec:decorative xmlns:adec="http://schemas.microsoft.com/office/drawing/2017/decorative" val="1"/>
              </a:ext>
            </a:extLst>
          </p:cNvPr>
          <p:cNvSpPr/>
          <p:nvPr/>
        </p:nvSpPr>
        <p:spPr>
          <a:xfrm flipV="1">
            <a:off x="82782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7611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4"/>
                                        </p:tgtEl>
                                        <p:attrNameLst>
                                          <p:attrName>style.visibility</p:attrName>
                                        </p:attrNameLst>
                                      </p:cBhvr>
                                      <p:to>
                                        <p:strVal val="visible"/>
                                      </p:to>
                                    </p:set>
                                    <p:animEffect transition="in" filter="fade">
                                      <p:cBhvr>
                                        <p:cTn id="7" dur="250"/>
                                        <p:tgtEl>
                                          <p:spTgt spid="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15000">
              <a:schemeClr val="accent1">
                <a:lumMod val="80000"/>
                <a:lumOff val="20000"/>
              </a:schemeClr>
            </a:gs>
            <a:gs pos="100000">
              <a:srgbClr val="002060"/>
            </a:gs>
          </a:gsLst>
          <a:path path="circle">
            <a:fillToRect l="50000" t="50000" r="50000" b="50000"/>
          </a:path>
        </a:gradFill>
        <a:effectLst/>
      </p:bgPr>
    </p:bg>
    <p:spTree>
      <p:nvGrpSpPr>
        <p:cNvPr id="1" name=""/>
        <p:cNvGrpSpPr/>
        <p:nvPr/>
      </p:nvGrpSpPr>
      <p:grpSpPr>
        <a:xfrm>
          <a:off x="0" y="0"/>
          <a:ext cx="0" cy="0"/>
          <a:chOff x="0" y="0"/>
          <a:chExt cx="0" cy="0"/>
        </a:xfrm>
      </p:grpSpPr>
      <p:sp>
        <p:nvSpPr>
          <p:cNvPr id="286" name="Rounded Rectangle 14">
            <a:extLst>
              <a:ext uri="{FF2B5EF4-FFF2-40B4-BE49-F238E27FC236}">
                <a16:creationId xmlns:a16="http://schemas.microsoft.com/office/drawing/2014/main" id="{EE19A921-80B6-4DC5-95D5-70E2DD867B82}"/>
              </a:ext>
            </a:extLst>
          </p:cNvPr>
          <p:cNvSpPr/>
          <p:nvPr/>
        </p:nvSpPr>
        <p:spPr>
          <a:xfrm>
            <a:off x="9562653" y="1851261"/>
            <a:ext cx="2724150"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2" name="Grupo 311">
            <a:extLst>
              <a:ext uri="{FF2B5EF4-FFF2-40B4-BE49-F238E27FC236}">
                <a16:creationId xmlns:a16="http://schemas.microsoft.com/office/drawing/2014/main" id="{5FAB580F-89C4-4C1B-8CCA-70227B5475F5}"/>
              </a:ext>
            </a:extLst>
          </p:cNvPr>
          <p:cNvGrpSpPr/>
          <p:nvPr/>
        </p:nvGrpSpPr>
        <p:grpSpPr>
          <a:xfrm>
            <a:off x="9306900" y="6777450"/>
            <a:ext cx="1656000" cy="975530"/>
            <a:chOff x="531764" y="1882407"/>
            <a:chExt cx="1692000" cy="975530"/>
          </a:xfrm>
        </p:grpSpPr>
        <p:sp>
          <p:nvSpPr>
            <p:cNvPr id="554" name="Rounded Rectangle 14">
              <a:extLst>
                <a:ext uri="{FF2B5EF4-FFF2-40B4-BE49-F238E27FC236}">
                  <a16:creationId xmlns:a16="http://schemas.microsoft.com/office/drawing/2014/main" id="{D7A43BF9-D3DE-4331-92C1-5C85F5C4A494}"/>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55" name="Group 15">
              <a:extLst>
                <a:ext uri="{FF2B5EF4-FFF2-40B4-BE49-F238E27FC236}">
                  <a16:creationId xmlns:a16="http://schemas.microsoft.com/office/drawing/2014/main" id="{B2B2D7DD-B206-437B-8600-C0A2060B6B42}"/>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557" name="Oval 16">
                <a:extLst>
                  <a:ext uri="{FF2B5EF4-FFF2-40B4-BE49-F238E27FC236}">
                    <a16:creationId xmlns:a16="http://schemas.microsoft.com/office/drawing/2014/main" id="{F23833EF-CB9C-480B-9557-F63F42356D6A}"/>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8" name="Oval 17">
                <a:extLst>
                  <a:ext uri="{FF2B5EF4-FFF2-40B4-BE49-F238E27FC236}">
                    <a16:creationId xmlns:a16="http://schemas.microsoft.com/office/drawing/2014/main" id="{659D764A-C280-4D1B-A394-C188321BEF2A}"/>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9" name="Oval 18">
                <a:extLst>
                  <a:ext uri="{FF2B5EF4-FFF2-40B4-BE49-F238E27FC236}">
                    <a16:creationId xmlns:a16="http://schemas.microsoft.com/office/drawing/2014/main" id="{057CC75D-A50C-4735-A9D2-B4BB5EFBB9C0}"/>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0" name="Oval 19">
                <a:extLst>
                  <a:ext uri="{FF2B5EF4-FFF2-40B4-BE49-F238E27FC236}">
                    <a16:creationId xmlns:a16="http://schemas.microsoft.com/office/drawing/2014/main" id="{B1858994-6895-4820-B1F6-0450711D9B59}"/>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1" name="Oval 20">
                <a:extLst>
                  <a:ext uri="{FF2B5EF4-FFF2-40B4-BE49-F238E27FC236}">
                    <a16:creationId xmlns:a16="http://schemas.microsoft.com/office/drawing/2014/main" id="{F4389DB3-23BE-4453-90E3-D7F5FA22EB59}"/>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2" name="Oval 21">
                <a:extLst>
                  <a:ext uri="{FF2B5EF4-FFF2-40B4-BE49-F238E27FC236}">
                    <a16:creationId xmlns:a16="http://schemas.microsoft.com/office/drawing/2014/main" id="{34D01610-630C-40F3-B2EA-22DAE801FA45}"/>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3" name="Oval 22">
                <a:extLst>
                  <a:ext uri="{FF2B5EF4-FFF2-40B4-BE49-F238E27FC236}">
                    <a16:creationId xmlns:a16="http://schemas.microsoft.com/office/drawing/2014/main" id="{AAEAC50F-2561-4F12-98C8-229B681FA33F}"/>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4" name="Oval 23">
                <a:extLst>
                  <a:ext uri="{FF2B5EF4-FFF2-40B4-BE49-F238E27FC236}">
                    <a16:creationId xmlns:a16="http://schemas.microsoft.com/office/drawing/2014/main" id="{6BD90C5B-9E8B-41DB-A216-0EAF3BEE3F16}"/>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56" name="TextBox 96">
              <a:extLst>
                <a:ext uri="{FF2B5EF4-FFF2-40B4-BE49-F238E27FC236}">
                  <a16:creationId xmlns:a16="http://schemas.microsoft.com/office/drawing/2014/main" id="{FFCB84F8-38D2-4CE3-A029-A966714DD9BA}"/>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grpSp>
        <p:nvGrpSpPr>
          <p:cNvPr id="310" name="Grupo 309">
            <a:extLst>
              <a:ext uri="{FF2B5EF4-FFF2-40B4-BE49-F238E27FC236}">
                <a16:creationId xmlns:a16="http://schemas.microsoft.com/office/drawing/2014/main" id="{0396DA7F-C06B-40DA-AC47-0016DBE02E09}"/>
              </a:ext>
            </a:extLst>
          </p:cNvPr>
          <p:cNvGrpSpPr/>
          <p:nvPr/>
        </p:nvGrpSpPr>
        <p:grpSpPr>
          <a:xfrm>
            <a:off x="339424" y="-1310190"/>
            <a:ext cx="822960" cy="1087001"/>
            <a:chOff x="4219400" y="4412623"/>
            <a:chExt cx="822960" cy="1087001"/>
          </a:xfrm>
        </p:grpSpPr>
        <p:grpSp>
          <p:nvGrpSpPr>
            <p:cNvPr id="573" name="Group 81">
              <a:extLst>
                <a:ext uri="{FF2B5EF4-FFF2-40B4-BE49-F238E27FC236}">
                  <a16:creationId xmlns:a16="http://schemas.microsoft.com/office/drawing/2014/main" id="{F26BECF9-7C7D-469D-8C09-F5E0646B07B0}"/>
                </a:ext>
              </a:extLst>
            </p:cNvPr>
            <p:cNvGrpSpPr/>
            <p:nvPr/>
          </p:nvGrpSpPr>
          <p:grpSpPr>
            <a:xfrm>
              <a:off x="4219400" y="4412623"/>
              <a:ext cx="822960" cy="831898"/>
              <a:chOff x="666132" y="2524435"/>
              <a:chExt cx="1097280" cy="1109198"/>
            </a:xfrm>
            <a:effectLst/>
          </p:grpSpPr>
          <p:sp>
            <p:nvSpPr>
              <p:cNvPr id="575" name="Rounded Rectangle 82">
                <a:extLst>
                  <a:ext uri="{FF2B5EF4-FFF2-40B4-BE49-F238E27FC236}">
                    <a16:creationId xmlns:a16="http://schemas.microsoft.com/office/drawing/2014/main" id="{577B89AC-7105-4C1B-A68D-103FBF8E94CB}"/>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76" name="Group 83">
                <a:extLst>
                  <a:ext uri="{FF2B5EF4-FFF2-40B4-BE49-F238E27FC236}">
                    <a16:creationId xmlns:a16="http://schemas.microsoft.com/office/drawing/2014/main" id="{E8F9A44A-0622-48A6-81A5-0F7AD056F1E6}"/>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77" name="Oval 84">
                  <a:extLst>
                    <a:ext uri="{FF2B5EF4-FFF2-40B4-BE49-F238E27FC236}">
                      <a16:creationId xmlns:a16="http://schemas.microsoft.com/office/drawing/2014/main" id="{8875FCCC-5FD6-489A-928D-C2741BE4175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8" name="Oval 85">
                  <a:extLst>
                    <a:ext uri="{FF2B5EF4-FFF2-40B4-BE49-F238E27FC236}">
                      <a16:creationId xmlns:a16="http://schemas.microsoft.com/office/drawing/2014/main" id="{190AB1A3-26B0-4988-A138-C1D835C3D6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9" name="Oval 86">
                  <a:extLst>
                    <a:ext uri="{FF2B5EF4-FFF2-40B4-BE49-F238E27FC236}">
                      <a16:creationId xmlns:a16="http://schemas.microsoft.com/office/drawing/2014/main" id="{AAF2267B-C43C-43F8-A067-D2030EE7C8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0" name="Oval 87">
                  <a:extLst>
                    <a:ext uri="{FF2B5EF4-FFF2-40B4-BE49-F238E27FC236}">
                      <a16:creationId xmlns:a16="http://schemas.microsoft.com/office/drawing/2014/main" id="{BCB74CF9-616A-461A-B003-670C6705A13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74" name="TextBox 93">
              <a:extLst>
                <a:ext uri="{FF2B5EF4-FFF2-40B4-BE49-F238E27FC236}">
                  <a16:creationId xmlns:a16="http://schemas.microsoft.com/office/drawing/2014/main" id="{59FB1635-C64B-426D-BE7B-6B3A244DF9DE}"/>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11" name="Grupo 310">
            <a:extLst>
              <a:ext uri="{FF2B5EF4-FFF2-40B4-BE49-F238E27FC236}">
                <a16:creationId xmlns:a16="http://schemas.microsoft.com/office/drawing/2014/main" id="{9DE57907-4B4D-4860-8203-F8E5BB7E65BA}"/>
              </a:ext>
            </a:extLst>
          </p:cNvPr>
          <p:cNvGrpSpPr/>
          <p:nvPr/>
        </p:nvGrpSpPr>
        <p:grpSpPr>
          <a:xfrm>
            <a:off x="7870034" y="-1310190"/>
            <a:ext cx="879293" cy="1061601"/>
            <a:chOff x="4219400" y="4412623"/>
            <a:chExt cx="879293" cy="1061601"/>
          </a:xfrm>
        </p:grpSpPr>
        <p:grpSp>
          <p:nvGrpSpPr>
            <p:cNvPr id="565" name="Group 81">
              <a:extLst>
                <a:ext uri="{FF2B5EF4-FFF2-40B4-BE49-F238E27FC236}">
                  <a16:creationId xmlns:a16="http://schemas.microsoft.com/office/drawing/2014/main" id="{8F4725CC-B58B-4342-90B6-F8CC0154D27F}"/>
                </a:ext>
              </a:extLst>
            </p:cNvPr>
            <p:cNvGrpSpPr/>
            <p:nvPr/>
          </p:nvGrpSpPr>
          <p:grpSpPr>
            <a:xfrm>
              <a:off x="4219400" y="4412623"/>
              <a:ext cx="822960" cy="831898"/>
              <a:chOff x="666132" y="2524435"/>
              <a:chExt cx="1097280" cy="1109198"/>
            </a:xfrm>
            <a:effectLst/>
          </p:grpSpPr>
          <p:sp>
            <p:nvSpPr>
              <p:cNvPr id="567" name="Rounded Rectangle 82">
                <a:extLst>
                  <a:ext uri="{FF2B5EF4-FFF2-40B4-BE49-F238E27FC236}">
                    <a16:creationId xmlns:a16="http://schemas.microsoft.com/office/drawing/2014/main" id="{7BDF1660-A8DB-456D-B33D-9909F405C775}"/>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68" name="Group 83">
                <a:extLst>
                  <a:ext uri="{FF2B5EF4-FFF2-40B4-BE49-F238E27FC236}">
                    <a16:creationId xmlns:a16="http://schemas.microsoft.com/office/drawing/2014/main" id="{27EA369B-260D-41DB-87BD-985BFCD4ED27}"/>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69" name="Oval 84">
                  <a:extLst>
                    <a:ext uri="{FF2B5EF4-FFF2-40B4-BE49-F238E27FC236}">
                      <a16:creationId xmlns:a16="http://schemas.microsoft.com/office/drawing/2014/main" id="{CD526D02-F877-4EFC-899B-D4E0E95A0E1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0" name="Oval 85">
                  <a:extLst>
                    <a:ext uri="{FF2B5EF4-FFF2-40B4-BE49-F238E27FC236}">
                      <a16:creationId xmlns:a16="http://schemas.microsoft.com/office/drawing/2014/main" id="{0492FC02-24AB-4D3A-A394-17D3EDEAD440}"/>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1" name="Oval 86">
                  <a:extLst>
                    <a:ext uri="{FF2B5EF4-FFF2-40B4-BE49-F238E27FC236}">
                      <a16:creationId xmlns:a16="http://schemas.microsoft.com/office/drawing/2014/main" id="{DF530A8B-4CF2-4016-8CDE-4EDD86C8EF2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2" name="Oval 87">
                  <a:extLst>
                    <a:ext uri="{FF2B5EF4-FFF2-40B4-BE49-F238E27FC236}">
                      <a16:creationId xmlns:a16="http://schemas.microsoft.com/office/drawing/2014/main" id="{7BB1D76E-9F55-4987-9BD8-10062236D901}"/>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66" name="TextBox 93">
              <a:extLst>
                <a:ext uri="{FF2B5EF4-FFF2-40B4-BE49-F238E27FC236}">
                  <a16:creationId xmlns:a16="http://schemas.microsoft.com/office/drawing/2014/main" id="{2E1EB791-11F3-4980-86D6-4B317F3A4D32}"/>
                </a:ext>
              </a:extLst>
            </p:cNvPr>
            <p:cNvSpPr txBox="1"/>
            <p:nvPr/>
          </p:nvSpPr>
          <p:spPr>
            <a:xfrm>
              <a:off x="4516482" y="5135670"/>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13" name="Grupo 312">
            <a:extLst>
              <a:ext uri="{FF2B5EF4-FFF2-40B4-BE49-F238E27FC236}">
                <a16:creationId xmlns:a16="http://schemas.microsoft.com/office/drawing/2014/main" id="{E4B32C93-ACF3-4849-B1FB-780BFB8DEB9F}"/>
              </a:ext>
            </a:extLst>
          </p:cNvPr>
          <p:cNvGrpSpPr/>
          <p:nvPr/>
        </p:nvGrpSpPr>
        <p:grpSpPr>
          <a:xfrm>
            <a:off x="-2079217" y="4883057"/>
            <a:ext cx="1888914" cy="1095537"/>
            <a:chOff x="5527918" y="5318513"/>
            <a:chExt cx="1888914" cy="1095537"/>
          </a:xfrm>
        </p:grpSpPr>
        <p:sp>
          <p:nvSpPr>
            <p:cNvPr id="542" name="Rounded Rectangle 14">
              <a:extLst>
                <a:ext uri="{FF2B5EF4-FFF2-40B4-BE49-F238E27FC236}">
                  <a16:creationId xmlns:a16="http://schemas.microsoft.com/office/drawing/2014/main" id="{7A03548C-5CEE-4B95-8050-7490758467CF}"/>
                </a:ext>
              </a:extLst>
            </p:cNvPr>
            <p:cNvSpPr/>
            <p:nvPr/>
          </p:nvSpPr>
          <p:spPr>
            <a:xfrm>
              <a:off x="5527918" y="5346285"/>
              <a:ext cx="1714500" cy="801943"/>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43" name="Grupo 542">
              <a:extLst>
                <a:ext uri="{FF2B5EF4-FFF2-40B4-BE49-F238E27FC236}">
                  <a16:creationId xmlns:a16="http://schemas.microsoft.com/office/drawing/2014/main" id="{A4CBE01F-A802-4CD2-B3F2-EABA9B67E7C0}"/>
                </a:ext>
              </a:extLst>
            </p:cNvPr>
            <p:cNvGrpSpPr/>
            <p:nvPr/>
          </p:nvGrpSpPr>
          <p:grpSpPr>
            <a:xfrm>
              <a:off x="5592596" y="5318513"/>
              <a:ext cx="1824236" cy="1095537"/>
              <a:chOff x="5592596" y="5318513"/>
              <a:chExt cx="1824236" cy="1095537"/>
            </a:xfrm>
          </p:grpSpPr>
          <p:grpSp>
            <p:nvGrpSpPr>
              <p:cNvPr id="544" name="Group 15">
                <a:extLst>
                  <a:ext uri="{FF2B5EF4-FFF2-40B4-BE49-F238E27FC236}">
                    <a16:creationId xmlns:a16="http://schemas.microsoft.com/office/drawing/2014/main" id="{555D19CF-5663-41D9-9503-465D1C3C7D0F}"/>
                  </a:ext>
                </a:extLst>
              </p:cNvPr>
              <p:cNvGrpSpPr>
                <a:grpSpLocks noChangeAspect="1"/>
              </p:cNvGrpSpPr>
              <p:nvPr/>
            </p:nvGrpSpPr>
            <p:grpSpPr>
              <a:xfrm>
                <a:off x="5592596" y="5318513"/>
                <a:ext cx="1567115" cy="685800"/>
                <a:chOff x="5405487" y="2428974"/>
                <a:chExt cx="2140771" cy="936843"/>
              </a:xfrm>
              <a:solidFill>
                <a:srgbClr val="002060"/>
              </a:solidFill>
              <a:scene3d>
                <a:camera prst="isometricOffAxis1Top">
                  <a:rot lat="18664799" lon="19558760" rev="2510697"/>
                </a:camera>
                <a:lightRig rig="balanced" dir="t"/>
              </a:scene3d>
            </p:grpSpPr>
            <p:sp>
              <p:nvSpPr>
                <p:cNvPr id="546" name="Oval 16">
                  <a:extLst>
                    <a:ext uri="{FF2B5EF4-FFF2-40B4-BE49-F238E27FC236}">
                      <a16:creationId xmlns:a16="http://schemas.microsoft.com/office/drawing/2014/main" id="{44162294-2234-48BB-97E9-5BD2C460BC4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7" name="Oval 17">
                  <a:extLst>
                    <a:ext uri="{FF2B5EF4-FFF2-40B4-BE49-F238E27FC236}">
                      <a16:creationId xmlns:a16="http://schemas.microsoft.com/office/drawing/2014/main" id="{5F733C40-1387-475A-88C4-7CB52A40A3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8" name="Oval 18">
                  <a:extLst>
                    <a:ext uri="{FF2B5EF4-FFF2-40B4-BE49-F238E27FC236}">
                      <a16:creationId xmlns:a16="http://schemas.microsoft.com/office/drawing/2014/main" id="{1FC01892-E549-4360-BE94-27680E2107F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9" name="Oval 19">
                  <a:extLst>
                    <a:ext uri="{FF2B5EF4-FFF2-40B4-BE49-F238E27FC236}">
                      <a16:creationId xmlns:a16="http://schemas.microsoft.com/office/drawing/2014/main" id="{9E3F87EF-DCBC-4072-B63F-88551528258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0" name="Oval 20">
                  <a:extLst>
                    <a:ext uri="{FF2B5EF4-FFF2-40B4-BE49-F238E27FC236}">
                      <a16:creationId xmlns:a16="http://schemas.microsoft.com/office/drawing/2014/main" id="{A6ECC591-EBE2-4C40-8A0F-29C4DA630C5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1" name="Oval 21">
                  <a:extLst>
                    <a:ext uri="{FF2B5EF4-FFF2-40B4-BE49-F238E27FC236}">
                      <a16:creationId xmlns:a16="http://schemas.microsoft.com/office/drawing/2014/main" id="{70528FC9-A001-4292-A3FB-8575DD846757}"/>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2" name="Oval 22">
                  <a:extLst>
                    <a:ext uri="{FF2B5EF4-FFF2-40B4-BE49-F238E27FC236}">
                      <a16:creationId xmlns:a16="http://schemas.microsoft.com/office/drawing/2014/main" id="{F5362F72-C1E3-4D3D-AEDF-995E868F470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3" name="Oval 23">
                  <a:extLst>
                    <a:ext uri="{FF2B5EF4-FFF2-40B4-BE49-F238E27FC236}">
                      <a16:creationId xmlns:a16="http://schemas.microsoft.com/office/drawing/2014/main" id="{D2E9B2E8-C103-4E75-877B-B588C9FC0A19}"/>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45" name="TextBox 96">
                <a:extLst>
                  <a:ext uri="{FF2B5EF4-FFF2-40B4-BE49-F238E27FC236}">
                    <a16:creationId xmlns:a16="http://schemas.microsoft.com/office/drawing/2014/main" id="{9775E776-680B-4BA4-8CCE-57366E83CFB4}"/>
                  </a:ext>
                </a:extLst>
              </p:cNvPr>
              <p:cNvSpPr txBox="1"/>
              <p:nvPr/>
            </p:nvSpPr>
            <p:spPr>
              <a:xfrm>
                <a:off x="5715725" y="6075496"/>
                <a:ext cx="170110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Realimentación</a:t>
                </a:r>
              </a:p>
            </p:txBody>
          </p:sp>
        </p:grpSp>
      </p:grpSp>
      <p:grpSp>
        <p:nvGrpSpPr>
          <p:cNvPr id="314" name="Grupo 313">
            <a:extLst>
              <a:ext uri="{FF2B5EF4-FFF2-40B4-BE49-F238E27FC236}">
                <a16:creationId xmlns:a16="http://schemas.microsoft.com/office/drawing/2014/main" id="{D489328C-C060-4CEB-8CFD-2B87B39A86DD}"/>
              </a:ext>
            </a:extLst>
          </p:cNvPr>
          <p:cNvGrpSpPr/>
          <p:nvPr/>
        </p:nvGrpSpPr>
        <p:grpSpPr>
          <a:xfrm>
            <a:off x="9306900" y="4460469"/>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4798612" y="6777450"/>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1904803" y="10575"/>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7" name="Grupo 316">
            <a:extLst>
              <a:ext uri="{FF2B5EF4-FFF2-40B4-BE49-F238E27FC236}">
                <a16:creationId xmlns:a16="http://schemas.microsoft.com/office/drawing/2014/main" id="{329E5354-07BE-4D78-99C7-1D6DE1D636C0}"/>
              </a:ext>
            </a:extLst>
          </p:cNvPr>
          <p:cNvGrpSpPr/>
          <p:nvPr/>
        </p:nvGrpSpPr>
        <p:grpSpPr>
          <a:xfrm>
            <a:off x="-2063496" y="6126458"/>
            <a:ext cx="1873193" cy="1075369"/>
            <a:chOff x="2123894" y="4284151"/>
            <a:chExt cx="1873193" cy="1075369"/>
          </a:xfrm>
        </p:grpSpPr>
        <p:grpSp>
          <p:nvGrpSpPr>
            <p:cNvPr id="498" name="Group 24">
              <a:extLst>
                <a:ext uri="{FF2B5EF4-FFF2-40B4-BE49-F238E27FC236}">
                  <a16:creationId xmlns:a16="http://schemas.microsoft.com/office/drawing/2014/main" id="{697676CF-934C-4BD3-8956-B252EE502AA9}"/>
                </a:ext>
              </a:extLst>
            </p:cNvPr>
            <p:cNvGrpSpPr/>
            <p:nvPr/>
          </p:nvGrpSpPr>
          <p:grpSpPr>
            <a:xfrm>
              <a:off x="2123894" y="4284151"/>
              <a:ext cx="1714500" cy="829715"/>
              <a:chOff x="5486400" y="3401806"/>
              <a:chExt cx="2286000" cy="1106287"/>
            </a:xfrm>
          </p:grpSpPr>
          <p:sp>
            <p:nvSpPr>
              <p:cNvPr id="500" name="Rounded Rectangle 14">
                <a:extLst>
                  <a:ext uri="{FF2B5EF4-FFF2-40B4-BE49-F238E27FC236}">
                    <a16:creationId xmlns:a16="http://schemas.microsoft.com/office/drawing/2014/main" id="{55680903-EAA3-472A-9FB5-94AD1AF4B3CD}"/>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01" name="Group 15">
                <a:extLst>
                  <a:ext uri="{FF2B5EF4-FFF2-40B4-BE49-F238E27FC236}">
                    <a16:creationId xmlns:a16="http://schemas.microsoft.com/office/drawing/2014/main" id="{7896783D-BC57-45B1-B7F0-BBCA881C34C6}"/>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502" name="Oval 16">
                  <a:extLst>
                    <a:ext uri="{FF2B5EF4-FFF2-40B4-BE49-F238E27FC236}">
                      <a16:creationId xmlns:a16="http://schemas.microsoft.com/office/drawing/2014/main" id="{C3BB6427-AAB8-47D0-AFE2-A8A63AD8654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3" name="Oval 17">
                  <a:extLst>
                    <a:ext uri="{FF2B5EF4-FFF2-40B4-BE49-F238E27FC236}">
                      <a16:creationId xmlns:a16="http://schemas.microsoft.com/office/drawing/2014/main" id="{5C64D195-31BD-42AF-8C5E-5E0BB4797C7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4" name="Oval 18">
                  <a:extLst>
                    <a:ext uri="{FF2B5EF4-FFF2-40B4-BE49-F238E27FC236}">
                      <a16:creationId xmlns:a16="http://schemas.microsoft.com/office/drawing/2014/main" id="{1956CE9C-B8E5-4392-976C-FE32F00ACE9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5" name="Oval 19">
                  <a:extLst>
                    <a:ext uri="{FF2B5EF4-FFF2-40B4-BE49-F238E27FC236}">
                      <a16:creationId xmlns:a16="http://schemas.microsoft.com/office/drawing/2014/main" id="{8D29390B-1DD1-46B5-BCF9-46103A49939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6" name="Oval 20">
                  <a:extLst>
                    <a:ext uri="{FF2B5EF4-FFF2-40B4-BE49-F238E27FC236}">
                      <a16:creationId xmlns:a16="http://schemas.microsoft.com/office/drawing/2014/main" id="{2CF37041-F7A9-4A20-BC46-455F21323B03}"/>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7" name="Oval 21">
                  <a:extLst>
                    <a:ext uri="{FF2B5EF4-FFF2-40B4-BE49-F238E27FC236}">
                      <a16:creationId xmlns:a16="http://schemas.microsoft.com/office/drawing/2014/main" id="{78EF10BF-93E3-4A36-B9AE-87D4348719B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8" name="Oval 22">
                  <a:extLst>
                    <a:ext uri="{FF2B5EF4-FFF2-40B4-BE49-F238E27FC236}">
                      <a16:creationId xmlns:a16="http://schemas.microsoft.com/office/drawing/2014/main" id="{C86BCEB7-51F1-4867-9310-9473B4B45EA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9" name="Oval 23">
                  <a:extLst>
                    <a:ext uri="{FF2B5EF4-FFF2-40B4-BE49-F238E27FC236}">
                      <a16:creationId xmlns:a16="http://schemas.microsoft.com/office/drawing/2014/main" id="{FDFBF7C5-E8C8-411E-9852-7489D5873C80}"/>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99" name="TextBox 96">
              <a:extLst>
                <a:ext uri="{FF2B5EF4-FFF2-40B4-BE49-F238E27FC236}">
                  <a16:creationId xmlns:a16="http://schemas.microsoft.com/office/drawing/2014/main" id="{01298E6C-8777-4C39-89FF-6201E7D9C55A}"/>
                </a:ext>
              </a:extLst>
            </p:cNvPr>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1904803" y="3660694"/>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904803" y="2443104"/>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20" name="Grupo 319">
            <a:extLst>
              <a:ext uri="{FF2B5EF4-FFF2-40B4-BE49-F238E27FC236}">
                <a16:creationId xmlns:a16="http://schemas.microsoft.com/office/drawing/2014/main" id="{09C257E0-60FF-481B-AEDA-A9BA2846D6DF}"/>
              </a:ext>
            </a:extLst>
          </p:cNvPr>
          <p:cNvGrpSpPr/>
          <p:nvPr/>
        </p:nvGrpSpPr>
        <p:grpSpPr>
          <a:xfrm>
            <a:off x="3379017" y="6777450"/>
            <a:ext cx="830715" cy="1060205"/>
            <a:chOff x="6368392" y="1036806"/>
            <a:chExt cx="830715" cy="1060205"/>
          </a:xfrm>
          <a:solidFill>
            <a:srgbClr val="990099"/>
          </a:solidFill>
        </p:grpSpPr>
        <p:grpSp>
          <p:nvGrpSpPr>
            <p:cNvPr id="466" name="Group 81">
              <a:extLst>
                <a:ext uri="{FF2B5EF4-FFF2-40B4-BE49-F238E27FC236}">
                  <a16:creationId xmlns:a16="http://schemas.microsoft.com/office/drawing/2014/main" id="{3CE70F42-5116-4251-88DD-7D55FE771957}"/>
                </a:ext>
              </a:extLst>
            </p:cNvPr>
            <p:cNvGrpSpPr/>
            <p:nvPr/>
          </p:nvGrpSpPr>
          <p:grpSpPr>
            <a:xfrm>
              <a:off x="6368392" y="1036806"/>
              <a:ext cx="822960" cy="829715"/>
              <a:chOff x="685800" y="2524435"/>
              <a:chExt cx="1097280" cy="1106287"/>
            </a:xfrm>
            <a:grpFill/>
            <a:effectLst/>
          </p:grpSpPr>
          <p:sp>
            <p:nvSpPr>
              <p:cNvPr id="468" name="Rounded Rectangle 82">
                <a:extLst>
                  <a:ext uri="{FF2B5EF4-FFF2-40B4-BE49-F238E27FC236}">
                    <a16:creationId xmlns:a16="http://schemas.microsoft.com/office/drawing/2014/main" id="{7A385E2A-54D6-40B4-86F9-3A903F80DF45}"/>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9" name="Group 83">
                <a:extLst>
                  <a:ext uri="{FF2B5EF4-FFF2-40B4-BE49-F238E27FC236}">
                    <a16:creationId xmlns:a16="http://schemas.microsoft.com/office/drawing/2014/main" id="{101923AE-E6E9-41CA-8BA0-4DF7978595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70" name="Oval 84">
                  <a:extLst>
                    <a:ext uri="{FF2B5EF4-FFF2-40B4-BE49-F238E27FC236}">
                      <a16:creationId xmlns:a16="http://schemas.microsoft.com/office/drawing/2014/main" id="{44DAFAA8-19B8-4AF6-A8D5-4D49DC73A8C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1" name="Oval 85">
                  <a:extLst>
                    <a:ext uri="{FF2B5EF4-FFF2-40B4-BE49-F238E27FC236}">
                      <a16:creationId xmlns:a16="http://schemas.microsoft.com/office/drawing/2014/main" id="{9B9EA1E9-5ADD-4A78-87A1-E7F65FAC59A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2" name="Oval 86">
                  <a:extLst>
                    <a:ext uri="{FF2B5EF4-FFF2-40B4-BE49-F238E27FC236}">
                      <a16:creationId xmlns:a16="http://schemas.microsoft.com/office/drawing/2014/main" id="{515E3E3C-7D04-408A-AD9F-2257403866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3" name="Oval 87">
                  <a:extLst>
                    <a:ext uri="{FF2B5EF4-FFF2-40B4-BE49-F238E27FC236}">
                      <a16:creationId xmlns:a16="http://schemas.microsoft.com/office/drawing/2014/main" id="{F52841A4-B4DB-4634-B9A6-3F8BB35D7E3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7" name="TextBox 93">
              <a:extLst>
                <a:ext uri="{FF2B5EF4-FFF2-40B4-BE49-F238E27FC236}">
                  <a16:creationId xmlns:a16="http://schemas.microsoft.com/office/drawing/2014/main" id="{333E24F1-13F8-4A2E-AD56-7E5B768A856C}"/>
                </a:ext>
              </a:extLst>
            </p:cNvPr>
            <p:cNvSpPr txBox="1"/>
            <p:nvPr/>
          </p:nvSpPr>
          <p:spPr>
            <a:xfrm>
              <a:off x="6673001" y="1758457"/>
              <a:ext cx="5261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Pro</a:t>
              </a:r>
            </a:p>
          </p:txBody>
        </p:sp>
      </p:grpSp>
      <p:grpSp>
        <p:nvGrpSpPr>
          <p:cNvPr id="321" name="Grupo 320">
            <a:extLst>
              <a:ext uri="{FF2B5EF4-FFF2-40B4-BE49-F238E27FC236}">
                <a16:creationId xmlns:a16="http://schemas.microsoft.com/office/drawing/2014/main" id="{7D7464B3-611D-4C3B-973B-243F5B291631}"/>
              </a:ext>
            </a:extLst>
          </p:cNvPr>
          <p:cNvGrpSpPr/>
          <p:nvPr/>
        </p:nvGrpSpPr>
        <p:grpSpPr>
          <a:xfrm>
            <a:off x="7821200" y="6777450"/>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1904803" y="-1310190"/>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6289880" y="6777450"/>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1904803" y="1230581"/>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1792304" y="6777450"/>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9306900" y="2939288"/>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9306900" y="159012"/>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9306900" y="1601611"/>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6384066" y="-1310190"/>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1" name="Grupo 340">
            <a:extLst>
              <a:ext uri="{FF2B5EF4-FFF2-40B4-BE49-F238E27FC236}">
                <a16:creationId xmlns:a16="http://schemas.microsoft.com/office/drawing/2014/main" id="{F1B6B0EA-EE37-444E-B5CF-9AE2DC69BC3B}"/>
              </a:ext>
            </a:extLst>
          </p:cNvPr>
          <p:cNvGrpSpPr/>
          <p:nvPr/>
        </p:nvGrpSpPr>
        <p:grpSpPr>
          <a:xfrm>
            <a:off x="1761533" y="-1310190"/>
            <a:ext cx="997833" cy="1070950"/>
            <a:chOff x="6368392" y="1036806"/>
            <a:chExt cx="997833" cy="1070950"/>
          </a:xfrm>
          <a:solidFill>
            <a:srgbClr val="FF0066"/>
          </a:solidFill>
        </p:grpSpPr>
        <p:grpSp>
          <p:nvGrpSpPr>
            <p:cNvPr id="372" name="Group 81">
              <a:extLst>
                <a:ext uri="{FF2B5EF4-FFF2-40B4-BE49-F238E27FC236}">
                  <a16:creationId xmlns:a16="http://schemas.microsoft.com/office/drawing/2014/main" id="{82D58E2D-EA97-431E-A9EE-D92D70094470}"/>
                </a:ext>
              </a:extLst>
            </p:cNvPr>
            <p:cNvGrpSpPr/>
            <p:nvPr/>
          </p:nvGrpSpPr>
          <p:grpSpPr>
            <a:xfrm>
              <a:off x="6368392" y="1036806"/>
              <a:ext cx="822960" cy="829715"/>
              <a:chOff x="685800" y="2524435"/>
              <a:chExt cx="1097280" cy="1106287"/>
            </a:xfrm>
            <a:grpFill/>
            <a:effectLst/>
          </p:grpSpPr>
          <p:sp>
            <p:nvSpPr>
              <p:cNvPr id="374" name="Rounded Rectangle 82">
                <a:extLst>
                  <a:ext uri="{FF2B5EF4-FFF2-40B4-BE49-F238E27FC236}">
                    <a16:creationId xmlns:a16="http://schemas.microsoft.com/office/drawing/2014/main" id="{586F4CB1-5DDD-4FA0-8DD2-B278FDE1098B}"/>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75" name="Group 83">
                <a:extLst>
                  <a:ext uri="{FF2B5EF4-FFF2-40B4-BE49-F238E27FC236}">
                    <a16:creationId xmlns:a16="http://schemas.microsoft.com/office/drawing/2014/main" id="{E6567533-9688-431E-BEBB-A612005D0F9E}"/>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76" name="Oval 84">
                  <a:extLst>
                    <a:ext uri="{FF2B5EF4-FFF2-40B4-BE49-F238E27FC236}">
                      <a16:creationId xmlns:a16="http://schemas.microsoft.com/office/drawing/2014/main" id="{86849880-D46A-4ACE-A1F3-C43FAEAEC3B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Oval 85">
                  <a:extLst>
                    <a:ext uri="{FF2B5EF4-FFF2-40B4-BE49-F238E27FC236}">
                      <a16:creationId xmlns:a16="http://schemas.microsoft.com/office/drawing/2014/main" id="{D1B9F7C0-5FE0-4662-84EF-A983D73CBD4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8" name="Oval 86">
                  <a:extLst>
                    <a:ext uri="{FF2B5EF4-FFF2-40B4-BE49-F238E27FC236}">
                      <a16:creationId xmlns:a16="http://schemas.microsoft.com/office/drawing/2014/main" id="{64FB324A-3E64-4357-BD73-87E42AD5FFE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9" name="Oval 87">
                  <a:extLst>
                    <a:ext uri="{FF2B5EF4-FFF2-40B4-BE49-F238E27FC236}">
                      <a16:creationId xmlns:a16="http://schemas.microsoft.com/office/drawing/2014/main" id="{43E10B56-575E-48EA-88E2-4A73080B866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73" name="TextBox 93">
              <a:extLst>
                <a:ext uri="{FF2B5EF4-FFF2-40B4-BE49-F238E27FC236}">
                  <a16:creationId xmlns:a16="http://schemas.microsoft.com/office/drawing/2014/main" id="{57D81266-8F9C-48B6-BF50-7856203EFF9D}"/>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339424" y="6777450"/>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4906317" y="-1310190"/>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4" name="Grupo 343">
            <a:extLst>
              <a:ext uri="{FF2B5EF4-FFF2-40B4-BE49-F238E27FC236}">
                <a16:creationId xmlns:a16="http://schemas.microsoft.com/office/drawing/2014/main" id="{B1E3051F-E9D6-414F-BF33-347899469BB9}"/>
              </a:ext>
            </a:extLst>
          </p:cNvPr>
          <p:cNvGrpSpPr/>
          <p:nvPr/>
        </p:nvGrpSpPr>
        <p:grpSpPr>
          <a:xfrm>
            <a:off x="3358515" y="-1310190"/>
            <a:ext cx="948653" cy="1063595"/>
            <a:chOff x="987662" y="60059"/>
            <a:chExt cx="948653" cy="1063595"/>
          </a:xfrm>
        </p:grpSpPr>
        <p:grpSp>
          <p:nvGrpSpPr>
            <p:cNvPr id="345" name="Group 81">
              <a:extLst>
                <a:ext uri="{FF2B5EF4-FFF2-40B4-BE49-F238E27FC236}">
                  <a16:creationId xmlns:a16="http://schemas.microsoft.com/office/drawing/2014/main" id="{D2109A5B-E19A-4BC8-9B93-5B22EDC7919C}"/>
                </a:ext>
              </a:extLst>
            </p:cNvPr>
            <p:cNvGrpSpPr/>
            <p:nvPr/>
          </p:nvGrpSpPr>
          <p:grpSpPr>
            <a:xfrm>
              <a:off x="987662" y="60059"/>
              <a:ext cx="822960" cy="829714"/>
              <a:chOff x="685800" y="2524435"/>
              <a:chExt cx="1097280" cy="1106285"/>
            </a:xfrm>
            <a:solidFill>
              <a:schemeClr val="accent6"/>
            </a:solidFill>
            <a:effectLst/>
          </p:grpSpPr>
          <p:sp>
            <p:nvSpPr>
              <p:cNvPr id="347" name="Rounded Rectangle 82">
                <a:extLst>
                  <a:ext uri="{FF2B5EF4-FFF2-40B4-BE49-F238E27FC236}">
                    <a16:creationId xmlns:a16="http://schemas.microsoft.com/office/drawing/2014/main" id="{D6B68C34-AF3D-44C1-89E5-10F23ACF6B44}"/>
                  </a:ext>
                </a:extLst>
              </p:cNvPr>
              <p:cNvSpPr/>
              <p:nvPr/>
            </p:nvSpPr>
            <p:spPr>
              <a:xfrm>
                <a:off x="685800" y="2561463"/>
                <a:ext cx="1097280" cy="1069257"/>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48" name="Group 83">
                <a:extLst>
                  <a:ext uri="{FF2B5EF4-FFF2-40B4-BE49-F238E27FC236}">
                    <a16:creationId xmlns:a16="http://schemas.microsoft.com/office/drawing/2014/main" id="{72EC22E8-EB46-4458-99D4-37117826D577}"/>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49" name="Oval 84">
                  <a:extLst>
                    <a:ext uri="{FF2B5EF4-FFF2-40B4-BE49-F238E27FC236}">
                      <a16:creationId xmlns:a16="http://schemas.microsoft.com/office/drawing/2014/main" id="{0936E999-9C8F-4DBC-AE81-6B4106F0F6F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0" name="Oval 85">
                  <a:extLst>
                    <a:ext uri="{FF2B5EF4-FFF2-40B4-BE49-F238E27FC236}">
                      <a16:creationId xmlns:a16="http://schemas.microsoft.com/office/drawing/2014/main" id="{F2F4FF3A-A30C-4511-B2A0-B78490E90C5B}"/>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1" name="Oval 86">
                  <a:extLst>
                    <a:ext uri="{FF2B5EF4-FFF2-40B4-BE49-F238E27FC236}">
                      <a16:creationId xmlns:a16="http://schemas.microsoft.com/office/drawing/2014/main" id="{18BA13B1-0623-4F4B-88F8-E26B815B92D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2" name="Oval 87">
                  <a:extLst>
                    <a:ext uri="{FF2B5EF4-FFF2-40B4-BE49-F238E27FC236}">
                      <a16:creationId xmlns:a16="http://schemas.microsoft.com/office/drawing/2014/main" id="{EE55FA63-7D17-4D4D-B204-E4331D7CF11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46" name="TextBox 93">
              <a:extLst>
                <a:ext uri="{FF2B5EF4-FFF2-40B4-BE49-F238E27FC236}">
                  <a16:creationId xmlns:a16="http://schemas.microsoft.com/office/drawing/2014/main" id="{1D49008E-E4CA-438A-9274-7B36180E2201}"/>
                </a:ext>
              </a:extLst>
            </p:cNvPr>
            <p:cNvSpPr txBox="1"/>
            <p:nvPr/>
          </p:nvSpPr>
          <p:spPr>
            <a:xfrm>
              <a:off x="1216246" y="785100"/>
              <a:ext cx="72006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Mooc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9306900" y="-1310190"/>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
        <p:nvSpPr>
          <p:cNvPr id="275" name="Triángulo isósceles 274">
            <a:extLst>
              <a:ext uri="{FF2B5EF4-FFF2-40B4-BE49-F238E27FC236}">
                <a16:creationId xmlns:a16="http://schemas.microsoft.com/office/drawing/2014/main" id="{9DC8F592-C23F-42BB-B94F-CA73B154C1D8}"/>
              </a:ext>
              <a:ext uri="{C183D7F6-B498-43B3-948B-1728B52AA6E4}">
                <adec:decorative xmlns:adec="http://schemas.microsoft.com/office/drawing/2017/decorative" val="1"/>
              </a:ext>
            </a:extLst>
          </p:cNvPr>
          <p:cNvSpPr/>
          <p:nvPr/>
        </p:nvSpPr>
        <p:spPr>
          <a:xfrm flipV="1">
            <a:off x="8495151" y="6642622"/>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97190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15000">
              <a:schemeClr val="accent1">
                <a:lumMod val="80000"/>
                <a:lumOff val="20000"/>
              </a:schemeClr>
            </a:gs>
            <a:gs pos="100000">
              <a:srgbClr val="002060"/>
            </a:gs>
          </a:gsLst>
          <a:path path="circle">
            <a:fillToRect l="50000" t="50000" r="50000" b="50000"/>
          </a:path>
        </a:gradFill>
        <a:effectLst/>
      </p:bgPr>
    </p:bg>
    <p:spTree>
      <p:nvGrpSpPr>
        <p:cNvPr id="1" name=""/>
        <p:cNvGrpSpPr/>
        <p:nvPr/>
      </p:nvGrpSpPr>
      <p:grpSpPr>
        <a:xfrm>
          <a:off x="0" y="0"/>
          <a:ext cx="0" cy="0"/>
          <a:chOff x="0" y="0"/>
          <a:chExt cx="0" cy="0"/>
        </a:xfrm>
      </p:grpSpPr>
      <p:sp>
        <p:nvSpPr>
          <p:cNvPr id="286" name="Rounded Rectangle 14">
            <a:extLst>
              <a:ext uri="{FF2B5EF4-FFF2-40B4-BE49-F238E27FC236}">
                <a16:creationId xmlns:a16="http://schemas.microsoft.com/office/drawing/2014/main" id="{EE19A921-80B6-4DC5-95D5-70E2DD867B82}"/>
              </a:ext>
            </a:extLst>
          </p:cNvPr>
          <p:cNvSpPr/>
          <p:nvPr/>
        </p:nvSpPr>
        <p:spPr>
          <a:xfrm>
            <a:off x="252000" y="909717"/>
            <a:ext cx="8640000" cy="5038567"/>
          </a:xfrm>
          <a:prstGeom prst="roundRect">
            <a:avLst>
              <a:gd name="adj" fmla="val 4468"/>
            </a:avLst>
          </a:prstGeom>
          <a:gradFill>
            <a:gsLst>
              <a:gs pos="0">
                <a:schemeClr val="accent1">
                  <a:lumMod val="5000"/>
                  <a:lumOff val="95000"/>
                </a:schemeClr>
              </a:gs>
              <a:gs pos="26000">
                <a:schemeClr val="accent1">
                  <a:lumMod val="60000"/>
                  <a:lumOff val="40000"/>
                </a:schemeClr>
              </a:gs>
              <a:gs pos="55000">
                <a:srgbClr val="0070C0"/>
              </a:gs>
              <a:gs pos="100000">
                <a:srgbClr val="002060"/>
              </a:gs>
            </a:gsLst>
            <a:lin ang="10800000" scaled="0"/>
          </a:gradFill>
          <a:ln>
            <a:noFill/>
          </a:ln>
          <a:scene3d>
            <a:camera prst="isometricOffAxis1Right">
              <a:rot lat="1500000" lon="19800000" rev="0"/>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b" anchorCtr="0">
            <a:sp3d/>
          </a:bodyPr>
          <a:lstStyle/>
          <a:p>
            <a:r>
              <a:rPr lang="es-MX" sz="2200" dirty="0">
                <a:latin typeface="Arial Black" panose="020B0A04020102020204" pitchFamily="34" charset="0"/>
              </a:rPr>
              <a:t>Cuarta </a:t>
            </a:r>
            <a:br>
              <a:rPr lang="es-MX" sz="2200" dirty="0">
                <a:latin typeface="Arial Black" panose="020B0A04020102020204" pitchFamily="34" charset="0"/>
              </a:rPr>
            </a:br>
            <a:r>
              <a:rPr lang="es-MX" sz="2200" dirty="0">
                <a:latin typeface="Arial Black" panose="020B0A04020102020204" pitchFamily="34" charset="0"/>
              </a:rPr>
              <a:t>Revolución Industrial</a:t>
            </a:r>
          </a:p>
        </p:txBody>
      </p:sp>
      <p:grpSp>
        <p:nvGrpSpPr>
          <p:cNvPr id="312" name="Grupo 311">
            <a:extLst>
              <a:ext uri="{FF2B5EF4-FFF2-40B4-BE49-F238E27FC236}">
                <a16:creationId xmlns:a16="http://schemas.microsoft.com/office/drawing/2014/main" id="{5FAB580F-89C4-4C1B-8CCA-70227B5475F5}"/>
              </a:ext>
            </a:extLst>
          </p:cNvPr>
          <p:cNvGrpSpPr/>
          <p:nvPr/>
        </p:nvGrpSpPr>
        <p:grpSpPr>
          <a:xfrm>
            <a:off x="4109510" y="4535653"/>
            <a:ext cx="1656000" cy="975530"/>
            <a:chOff x="531764" y="1882407"/>
            <a:chExt cx="1692000" cy="975530"/>
          </a:xfrm>
        </p:grpSpPr>
        <p:sp>
          <p:nvSpPr>
            <p:cNvPr id="554" name="Rounded Rectangle 14">
              <a:extLst>
                <a:ext uri="{FF2B5EF4-FFF2-40B4-BE49-F238E27FC236}">
                  <a16:creationId xmlns:a16="http://schemas.microsoft.com/office/drawing/2014/main" id="{D7A43BF9-D3DE-4331-92C1-5C85F5C4A494}"/>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55" name="Group 15">
              <a:extLst>
                <a:ext uri="{FF2B5EF4-FFF2-40B4-BE49-F238E27FC236}">
                  <a16:creationId xmlns:a16="http://schemas.microsoft.com/office/drawing/2014/main" id="{B2B2D7DD-B206-437B-8600-C0A2060B6B42}"/>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557" name="Oval 16">
                <a:extLst>
                  <a:ext uri="{FF2B5EF4-FFF2-40B4-BE49-F238E27FC236}">
                    <a16:creationId xmlns:a16="http://schemas.microsoft.com/office/drawing/2014/main" id="{F23833EF-CB9C-480B-9557-F63F42356D6A}"/>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8" name="Oval 17">
                <a:extLst>
                  <a:ext uri="{FF2B5EF4-FFF2-40B4-BE49-F238E27FC236}">
                    <a16:creationId xmlns:a16="http://schemas.microsoft.com/office/drawing/2014/main" id="{659D764A-C280-4D1B-A394-C188321BEF2A}"/>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9" name="Oval 18">
                <a:extLst>
                  <a:ext uri="{FF2B5EF4-FFF2-40B4-BE49-F238E27FC236}">
                    <a16:creationId xmlns:a16="http://schemas.microsoft.com/office/drawing/2014/main" id="{057CC75D-A50C-4735-A9D2-B4BB5EFBB9C0}"/>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0" name="Oval 19">
                <a:extLst>
                  <a:ext uri="{FF2B5EF4-FFF2-40B4-BE49-F238E27FC236}">
                    <a16:creationId xmlns:a16="http://schemas.microsoft.com/office/drawing/2014/main" id="{B1858994-6895-4820-B1F6-0450711D9B59}"/>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1" name="Oval 20">
                <a:extLst>
                  <a:ext uri="{FF2B5EF4-FFF2-40B4-BE49-F238E27FC236}">
                    <a16:creationId xmlns:a16="http://schemas.microsoft.com/office/drawing/2014/main" id="{F4389DB3-23BE-4453-90E3-D7F5FA22EB59}"/>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2" name="Oval 21">
                <a:extLst>
                  <a:ext uri="{FF2B5EF4-FFF2-40B4-BE49-F238E27FC236}">
                    <a16:creationId xmlns:a16="http://schemas.microsoft.com/office/drawing/2014/main" id="{34D01610-630C-40F3-B2EA-22DAE801FA45}"/>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3" name="Oval 22">
                <a:extLst>
                  <a:ext uri="{FF2B5EF4-FFF2-40B4-BE49-F238E27FC236}">
                    <a16:creationId xmlns:a16="http://schemas.microsoft.com/office/drawing/2014/main" id="{AAEAC50F-2561-4F12-98C8-229B681FA33F}"/>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4" name="Oval 23">
                <a:extLst>
                  <a:ext uri="{FF2B5EF4-FFF2-40B4-BE49-F238E27FC236}">
                    <a16:creationId xmlns:a16="http://schemas.microsoft.com/office/drawing/2014/main" id="{6BD90C5B-9E8B-41DB-A216-0EAF3BEE3F16}"/>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56" name="TextBox 96">
              <a:extLst>
                <a:ext uri="{FF2B5EF4-FFF2-40B4-BE49-F238E27FC236}">
                  <a16:creationId xmlns:a16="http://schemas.microsoft.com/office/drawing/2014/main" id="{FFCB84F8-38D2-4CE3-A029-A966714DD9BA}"/>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grpSp>
        <p:nvGrpSpPr>
          <p:cNvPr id="310" name="Grupo 309">
            <a:extLst>
              <a:ext uri="{FF2B5EF4-FFF2-40B4-BE49-F238E27FC236}">
                <a16:creationId xmlns:a16="http://schemas.microsoft.com/office/drawing/2014/main" id="{0396DA7F-C06B-40DA-AC47-0016DBE02E09}"/>
              </a:ext>
            </a:extLst>
          </p:cNvPr>
          <p:cNvGrpSpPr/>
          <p:nvPr/>
        </p:nvGrpSpPr>
        <p:grpSpPr>
          <a:xfrm>
            <a:off x="4902504" y="3904578"/>
            <a:ext cx="822960" cy="1087001"/>
            <a:chOff x="4219400" y="4412623"/>
            <a:chExt cx="822960" cy="1087001"/>
          </a:xfrm>
        </p:grpSpPr>
        <p:grpSp>
          <p:nvGrpSpPr>
            <p:cNvPr id="573" name="Group 81">
              <a:extLst>
                <a:ext uri="{FF2B5EF4-FFF2-40B4-BE49-F238E27FC236}">
                  <a16:creationId xmlns:a16="http://schemas.microsoft.com/office/drawing/2014/main" id="{F26BECF9-7C7D-469D-8C09-F5E0646B07B0}"/>
                </a:ext>
              </a:extLst>
            </p:cNvPr>
            <p:cNvGrpSpPr/>
            <p:nvPr/>
          </p:nvGrpSpPr>
          <p:grpSpPr>
            <a:xfrm>
              <a:off x="4219400" y="4412623"/>
              <a:ext cx="822960" cy="831898"/>
              <a:chOff x="666132" y="2524435"/>
              <a:chExt cx="1097280" cy="1109198"/>
            </a:xfrm>
            <a:effectLst/>
          </p:grpSpPr>
          <p:sp>
            <p:nvSpPr>
              <p:cNvPr id="575" name="Rounded Rectangle 82">
                <a:extLst>
                  <a:ext uri="{FF2B5EF4-FFF2-40B4-BE49-F238E27FC236}">
                    <a16:creationId xmlns:a16="http://schemas.microsoft.com/office/drawing/2014/main" id="{577B89AC-7105-4C1B-A68D-103FBF8E94CB}"/>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76" name="Group 83">
                <a:extLst>
                  <a:ext uri="{FF2B5EF4-FFF2-40B4-BE49-F238E27FC236}">
                    <a16:creationId xmlns:a16="http://schemas.microsoft.com/office/drawing/2014/main" id="{E8F9A44A-0622-48A6-81A5-0F7AD056F1E6}"/>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77" name="Oval 84">
                  <a:extLst>
                    <a:ext uri="{FF2B5EF4-FFF2-40B4-BE49-F238E27FC236}">
                      <a16:creationId xmlns:a16="http://schemas.microsoft.com/office/drawing/2014/main" id="{8875FCCC-5FD6-489A-928D-C2741BE41751}"/>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8" name="Oval 85">
                  <a:extLst>
                    <a:ext uri="{FF2B5EF4-FFF2-40B4-BE49-F238E27FC236}">
                      <a16:creationId xmlns:a16="http://schemas.microsoft.com/office/drawing/2014/main" id="{190AB1A3-26B0-4988-A138-C1D835C3D6B5}"/>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9" name="Oval 86">
                  <a:extLst>
                    <a:ext uri="{FF2B5EF4-FFF2-40B4-BE49-F238E27FC236}">
                      <a16:creationId xmlns:a16="http://schemas.microsoft.com/office/drawing/2014/main" id="{AAF2267B-C43C-43F8-A067-D2030EE7C8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0" name="Oval 87">
                  <a:extLst>
                    <a:ext uri="{FF2B5EF4-FFF2-40B4-BE49-F238E27FC236}">
                      <a16:creationId xmlns:a16="http://schemas.microsoft.com/office/drawing/2014/main" id="{BCB74CF9-616A-461A-B003-670C6705A13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74" name="TextBox 93">
              <a:extLst>
                <a:ext uri="{FF2B5EF4-FFF2-40B4-BE49-F238E27FC236}">
                  <a16:creationId xmlns:a16="http://schemas.microsoft.com/office/drawing/2014/main" id="{59FB1635-C64B-426D-BE7B-6B3A244DF9DE}"/>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11" name="Grupo 310">
            <a:extLst>
              <a:ext uri="{FF2B5EF4-FFF2-40B4-BE49-F238E27FC236}">
                <a16:creationId xmlns:a16="http://schemas.microsoft.com/office/drawing/2014/main" id="{9DE57907-4B4D-4860-8203-F8E5BB7E65BA}"/>
              </a:ext>
            </a:extLst>
          </p:cNvPr>
          <p:cNvGrpSpPr/>
          <p:nvPr/>
        </p:nvGrpSpPr>
        <p:grpSpPr>
          <a:xfrm>
            <a:off x="4139511" y="4106398"/>
            <a:ext cx="879293" cy="1061601"/>
            <a:chOff x="4219400" y="4412623"/>
            <a:chExt cx="879293" cy="1061601"/>
          </a:xfrm>
        </p:grpSpPr>
        <p:grpSp>
          <p:nvGrpSpPr>
            <p:cNvPr id="565" name="Group 81">
              <a:extLst>
                <a:ext uri="{FF2B5EF4-FFF2-40B4-BE49-F238E27FC236}">
                  <a16:creationId xmlns:a16="http://schemas.microsoft.com/office/drawing/2014/main" id="{8F4725CC-B58B-4342-90B6-F8CC0154D27F}"/>
                </a:ext>
              </a:extLst>
            </p:cNvPr>
            <p:cNvGrpSpPr/>
            <p:nvPr/>
          </p:nvGrpSpPr>
          <p:grpSpPr>
            <a:xfrm>
              <a:off x="4219400" y="4412623"/>
              <a:ext cx="822960" cy="831898"/>
              <a:chOff x="666132" y="2524435"/>
              <a:chExt cx="1097280" cy="1109198"/>
            </a:xfrm>
            <a:effectLst/>
          </p:grpSpPr>
          <p:sp>
            <p:nvSpPr>
              <p:cNvPr id="567" name="Rounded Rectangle 82">
                <a:extLst>
                  <a:ext uri="{FF2B5EF4-FFF2-40B4-BE49-F238E27FC236}">
                    <a16:creationId xmlns:a16="http://schemas.microsoft.com/office/drawing/2014/main" id="{7BDF1660-A8DB-456D-B33D-9909F405C775}"/>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68" name="Group 83">
                <a:extLst>
                  <a:ext uri="{FF2B5EF4-FFF2-40B4-BE49-F238E27FC236}">
                    <a16:creationId xmlns:a16="http://schemas.microsoft.com/office/drawing/2014/main" id="{27EA369B-260D-41DB-87BD-985BFCD4ED27}"/>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569" name="Oval 84">
                  <a:extLst>
                    <a:ext uri="{FF2B5EF4-FFF2-40B4-BE49-F238E27FC236}">
                      <a16:creationId xmlns:a16="http://schemas.microsoft.com/office/drawing/2014/main" id="{CD526D02-F877-4EFC-899B-D4E0E95A0E1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0" name="Oval 85">
                  <a:extLst>
                    <a:ext uri="{FF2B5EF4-FFF2-40B4-BE49-F238E27FC236}">
                      <a16:creationId xmlns:a16="http://schemas.microsoft.com/office/drawing/2014/main" id="{0492FC02-24AB-4D3A-A394-17D3EDEAD440}"/>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1" name="Oval 86">
                  <a:extLst>
                    <a:ext uri="{FF2B5EF4-FFF2-40B4-BE49-F238E27FC236}">
                      <a16:creationId xmlns:a16="http://schemas.microsoft.com/office/drawing/2014/main" id="{DF530A8B-4CF2-4016-8CDE-4EDD86C8EF2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2" name="Oval 87">
                  <a:extLst>
                    <a:ext uri="{FF2B5EF4-FFF2-40B4-BE49-F238E27FC236}">
                      <a16:creationId xmlns:a16="http://schemas.microsoft.com/office/drawing/2014/main" id="{7BB1D76E-9F55-4987-9BD8-10062236D901}"/>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66" name="TextBox 93">
              <a:extLst>
                <a:ext uri="{FF2B5EF4-FFF2-40B4-BE49-F238E27FC236}">
                  <a16:creationId xmlns:a16="http://schemas.microsoft.com/office/drawing/2014/main" id="{2E1EB791-11F3-4980-86D6-4B317F3A4D32}"/>
                </a:ext>
              </a:extLst>
            </p:cNvPr>
            <p:cNvSpPr txBox="1"/>
            <p:nvPr/>
          </p:nvSpPr>
          <p:spPr>
            <a:xfrm>
              <a:off x="4516482" y="5135670"/>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13" name="Grupo 312">
            <a:extLst>
              <a:ext uri="{FF2B5EF4-FFF2-40B4-BE49-F238E27FC236}">
                <a16:creationId xmlns:a16="http://schemas.microsoft.com/office/drawing/2014/main" id="{E4B32C93-ACF3-4849-B1FB-780BFB8DEB9F}"/>
              </a:ext>
            </a:extLst>
          </p:cNvPr>
          <p:cNvGrpSpPr/>
          <p:nvPr/>
        </p:nvGrpSpPr>
        <p:grpSpPr>
          <a:xfrm>
            <a:off x="5269726" y="3130648"/>
            <a:ext cx="1888914" cy="1095537"/>
            <a:chOff x="5527918" y="5318513"/>
            <a:chExt cx="1888914" cy="1095537"/>
          </a:xfrm>
        </p:grpSpPr>
        <p:sp>
          <p:nvSpPr>
            <p:cNvPr id="542" name="Rounded Rectangle 14">
              <a:extLst>
                <a:ext uri="{FF2B5EF4-FFF2-40B4-BE49-F238E27FC236}">
                  <a16:creationId xmlns:a16="http://schemas.microsoft.com/office/drawing/2014/main" id="{7A03548C-5CEE-4B95-8050-7490758467CF}"/>
                </a:ext>
              </a:extLst>
            </p:cNvPr>
            <p:cNvSpPr/>
            <p:nvPr/>
          </p:nvSpPr>
          <p:spPr>
            <a:xfrm>
              <a:off x="5527918" y="5346285"/>
              <a:ext cx="1714500" cy="801943"/>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43" name="Grupo 542">
              <a:extLst>
                <a:ext uri="{FF2B5EF4-FFF2-40B4-BE49-F238E27FC236}">
                  <a16:creationId xmlns:a16="http://schemas.microsoft.com/office/drawing/2014/main" id="{A4CBE01F-A802-4CD2-B3F2-EABA9B67E7C0}"/>
                </a:ext>
              </a:extLst>
            </p:cNvPr>
            <p:cNvGrpSpPr/>
            <p:nvPr/>
          </p:nvGrpSpPr>
          <p:grpSpPr>
            <a:xfrm>
              <a:off x="5592596" y="5318513"/>
              <a:ext cx="1824236" cy="1095537"/>
              <a:chOff x="5592596" y="5318513"/>
              <a:chExt cx="1824236" cy="1095537"/>
            </a:xfrm>
          </p:grpSpPr>
          <p:grpSp>
            <p:nvGrpSpPr>
              <p:cNvPr id="544" name="Group 15">
                <a:extLst>
                  <a:ext uri="{FF2B5EF4-FFF2-40B4-BE49-F238E27FC236}">
                    <a16:creationId xmlns:a16="http://schemas.microsoft.com/office/drawing/2014/main" id="{555D19CF-5663-41D9-9503-465D1C3C7D0F}"/>
                  </a:ext>
                </a:extLst>
              </p:cNvPr>
              <p:cNvGrpSpPr>
                <a:grpSpLocks noChangeAspect="1"/>
              </p:cNvGrpSpPr>
              <p:nvPr/>
            </p:nvGrpSpPr>
            <p:grpSpPr>
              <a:xfrm>
                <a:off x="5592596" y="5318513"/>
                <a:ext cx="1567115" cy="685800"/>
                <a:chOff x="5405487" y="2428974"/>
                <a:chExt cx="2140771" cy="936843"/>
              </a:xfrm>
              <a:solidFill>
                <a:srgbClr val="002060"/>
              </a:solidFill>
              <a:scene3d>
                <a:camera prst="isometricOffAxis1Top">
                  <a:rot lat="18664799" lon="19558760" rev="2510697"/>
                </a:camera>
                <a:lightRig rig="balanced" dir="t"/>
              </a:scene3d>
            </p:grpSpPr>
            <p:sp>
              <p:nvSpPr>
                <p:cNvPr id="546" name="Oval 16">
                  <a:extLst>
                    <a:ext uri="{FF2B5EF4-FFF2-40B4-BE49-F238E27FC236}">
                      <a16:creationId xmlns:a16="http://schemas.microsoft.com/office/drawing/2014/main" id="{44162294-2234-48BB-97E9-5BD2C460BC4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7" name="Oval 17">
                  <a:extLst>
                    <a:ext uri="{FF2B5EF4-FFF2-40B4-BE49-F238E27FC236}">
                      <a16:creationId xmlns:a16="http://schemas.microsoft.com/office/drawing/2014/main" id="{5F733C40-1387-475A-88C4-7CB52A40A3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8" name="Oval 18">
                  <a:extLst>
                    <a:ext uri="{FF2B5EF4-FFF2-40B4-BE49-F238E27FC236}">
                      <a16:creationId xmlns:a16="http://schemas.microsoft.com/office/drawing/2014/main" id="{1FC01892-E549-4360-BE94-27680E2107F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9" name="Oval 19">
                  <a:extLst>
                    <a:ext uri="{FF2B5EF4-FFF2-40B4-BE49-F238E27FC236}">
                      <a16:creationId xmlns:a16="http://schemas.microsoft.com/office/drawing/2014/main" id="{9E3F87EF-DCBC-4072-B63F-88551528258C}"/>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0" name="Oval 20">
                  <a:extLst>
                    <a:ext uri="{FF2B5EF4-FFF2-40B4-BE49-F238E27FC236}">
                      <a16:creationId xmlns:a16="http://schemas.microsoft.com/office/drawing/2014/main" id="{A6ECC591-EBE2-4C40-8A0F-29C4DA630C5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1" name="Oval 21">
                  <a:extLst>
                    <a:ext uri="{FF2B5EF4-FFF2-40B4-BE49-F238E27FC236}">
                      <a16:creationId xmlns:a16="http://schemas.microsoft.com/office/drawing/2014/main" id="{70528FC9-A001-4292-A3FB-8575DD846757}"/>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2" name="Oval 22">
                  <a:extLst>
                    <a:ext uri="{FF2B5EF4-FFF2-40B4-BE49-F238E27FC236}">
                      <a16:creationId xmlns:a16="http://schemas.microsoft.com/office/drawing/2014/main" id="{F5362F72-C1E3-4D3D-AEDF-995E868F4709}"/>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3" name="Oval 23">
                  <a:extLst>
                    <a:ext uri="{FF2B5EF4-FFF2-40B4-BE49-F238E27FC236}">
                      <a16:creationId xmlns:a16="http://schemas.microsoft.com/office/drawing/2014/main" id="{D2E9B2E8-C103-4E75-877B-B588C9FC0A19}"/>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545" name="TextBox 96">
                <a:extLst>
                  <a:ext uri="{FF2B5EF4-FFF2-40B4-BE49-F238E27FC236}">
                    <a16:creationId xmlns:a16="http://schemas.microsoft.com/office/drawing/2014/main" id="{9775E776-680B-4BA4-8CCE-57366E83CFB4}"/>
                  </a:ext>
                </a:extLst>
              </p:cNvPr>
              <p:cNvSpPr txBox="1"/>
              <p:nvPr/>
            </p:nvSpPr>
            <p:spPr>
              <a:xfrm>
                <a:off x="5715725" y="6075496"/>
                <a:ext cx="170110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Realimentación</a:t>
                </a:r>
              </a:p>
            </p:txBody>
          </p:sp>
        </p:grpSp>
      </p:grpSp>
      <p:grpSp>
        <p:nvGrpSpPr>
          <p:cNvPr id="314" name="Grupo 313">
            <a:extLst>
              <a:ext uri="{FF2B5EF4-FFF2-40B4-BE49-F238E27FC236}">
                <a16:creationId xmlns:a16="http://schemas.microsoft.com/office/drawing/2014/main" id="{D489328C-C060-4CEB-8CFD-2B87B39A86DD}"/>
              </a:ext>
            </a:extLst>
          </p:cNvPr>
          <p:cNvGrpSpPr/>
          <p:nvPr/>
        </p:nvGrpSpPr>
        <p:grpSpPr>
          <a:xfrm>
            <a:off x="5962822" y="2395665"/>
            <a:ext cx="1799024" cy="1077634"/>
            <a:chOff x="6006957" y="2680432"/>
            <a:chExt cx="1799024" cy="1077634"/>
          </a:xfrm>
        </p:grpSpPr>
        <p:grpSp>
          <p:nvGrpSpPr>
            <p:cNvPr id="530" name="Group 24">
              <a:extLst>
                <a:ext uri="{FF2B5EF4-FFF2-40B4-BE49-F238E27FC236}">
                  <a16:creationId xmlns:a16="http://schemas.microsoft.com/office/drawing/2014/main" id="{44193C29-6624-4D08-9F2D-9962F28087C7}"/>
                </a:ext>
              </a:extLst>
            </p:cNvPr>
            <p:cNvGrpSpPr/>
            <p:nvPr/>
          </p:nvGrpSpPr>
          <p:grpSpPr>
            <a:xfrm>
              <a:off x="6006957" y="2680432"/>
              <a:ext cx="1714500" cy="829715"/>
              <a:chOff x="5486400" y="3401806"/>
              <a:chExt cx="2286000" cy="1106287"/>
            </a:xfrm>
            <a:solidFill>
              <a:schemeClr val="bg1">
                <a:lumMod val="50000"/>
              </a:schemeClr>
            </a:solidFill>
          </p:grpSpPr>
          <p:sp>
            <p:nvSpPr>
              <p:cNvPr id="532" name="Rounded Rectangle 14">
                <a:extLst>
                  <a:ext uri="{FF2B5EF4-FFF2-40B4-BE49-F238E27FC236}">
                    <a16:creationId xmlns:a16="http://schemas.microsoft.com/office/drawing/2014/main" id="{1096D10E-962F-46C7-91CC-3010F4446BE9}"/>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33" name="Group 15">
                <a:extLst>
                  <a:ext uri="{FF2B5EF4-FFF2-40B4-BE49-F238E27FC236}">
                    <a16:creationId xmlns:a16="http://schemas.microsoft.com/office/drawing/2014/main" id="{A5424396-D316-4F74-A8D5-4DD7E5FD517B}"/>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34" name="Oval 16">
                  <a:extLst>
                    <a:ext uri="{FF2B5EF4-FFF2-40B4-BE49-F238E27FC236}">
                      <a16:creationId xmlns:a16="http://schemas.microsoft.com/office/drawing/2014/main" id="{1992D190-382C-4644-B337-71B91B8DE86E}"/>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5" name="Oval 17">
                  <a:extLst>
                    <a:ext uri="{FF2B5EF4-FFF2-40B4-BE49-F238E27FC236}">
                      <a16:creationId xmlns:a16="http://schemas.microsoft.com/office/drawing/2014/main" id="{8D06CE43-29EA-4EFE-9ADE-1442A8538E9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6" name="Oval 18">
                  <a:extLst>
                    <a:ext uri="{FF2B5EF4-FFF2-40B4-BE49-F238E27FC236}">
                      <a16:creationId xmlns:a16="http://schemas.microsoft.com/office/drawing/2014/main" id="{09D4F26F-BAA3-4CB4-8D23-3EFBDF1E58B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7" name="Oval 19">
                  <a:extLst>
                    <a:ext uri="{FF2B5EF4-FFF2-40B4-BE49-F238E27FC236}">
                      <a16:creationId xmlns:a16="http://schemas.microsoft.com/office/drawing/2014/main" id="{DCD06ECD-602C-4779-9615-E1D469E20CB4}"/>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8" name="Oval 20">
                  <a:extLst>
                    <a:ext uri="{FF2B5EF4-FFF2-40B4-BE49-F238E27FC236}">
                      <a16:creationId xmlns:a16="http://schemas.microsoft.com/office/drawing/2014/main" id="{D87A15C8-AFB7-4E66-ABEA-B7447C8BEA7A}"/>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9" name="Oval 21">
                  <a:extLst>
                    <a:ext uri="{FF2B5EF4-FFF2-40B4-BE49-F238E27FC236}">
                      <a16:creationId xmlns:a16="http://schemas.microsoft.com/office/drawing/2014/main" id="{0273DC4B-39D3-46E3-927C-D98F04CFE68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0" name="Oval 22">
                  <a:extLst>
                    <a:ext uri="{FF2B5EF4-FFF2-40B4-BE49-F238E27FC236}">
                      <a16:creationId xmlns:a16="http://schemas.microsoft.com/office/drawing/2014/main" id="{CA18CEA8-F346-4E20-852B-E89478B2462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1" name="Oval 23">
                  <a:extLst>
                    <a:ext uri="{FF2B5EF4-FFF2-40B4-BE49-F238E27FC236}">
                      <a16:creationId xmlns:a16="http://schemas.microsoft.com/office/drawing/2014/main" id="{8BC50670-D4E6-42BD-B847-6870011956B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31" name="TextBox 96">
              <a:extLst>
                <a:ext uri="{FF2B5EF4-FFF2-40B4-BE49-F238E27FC236}">
                  <a16:creationId xmlns:a16="http://schemas.microsoft.com/office/drawing/2014/main" id="{90239507-97C3-4122-A0A1-D22E3D4D83FC}"/>
                </a:ext>
              </a:extLst>
            </p:cNvPr>
            <p:cNvSpPr txBox="1"/>
            <p:nvPr/>
          </p:nvSpPr>
          <p:spPr>
            <a:xfrm>
              <a:off x="6334103" y="3419512"/>
              <a:ext cx="147187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Empleadores</a:t>
              </a:r>
            </a:p>
          </p:txBody>
        </p:sp>
      </p:grpSp>
      <p:grpSp>
        <p:nvGrpSpPr>
          <p:cNvPr id="315" name="Grupo 314">
            <a:extLst>
              <a:ext uri="{FF2B5EF4-FFF2-40B4-BE49-F238E27FC236}">
                <a16:creationId xmlns:a16="http://schemas.microsoft.com/office/drawing/2014/main" id="{A5907312-D80B-47D9-8885-6A96BB7C9EC4}"/>
              </a:ext>
            </a:extLst>
          </p:cNvPr>
          <p:cNvGrpSpPr/>
          <p:nvPr/>
        </p:nvGrpSpPr>
        <p:grpSpPr>
          <a:xfrm>
            <a:off x="4141508" y="3550057"/>
            <a:ext cx="902388" cy="1091475"/>
            <a:chOff x="7632628" y="5071045"/>
            <a:chExt cx="902388" cy="1091475"/>
          </a:xfrm>
        </p:grpSpPr>
        <p:grpSp>
          <p:nvGrpSpPr>
            <p:cNvPr id="522" name="Group 70">
              <a:extLst>
                <a:ext uri="{FF2B5EF4-FFF2-40B4-BE49-F238E27FC236}">
                  <a16:creationId xmlns:a16="http://schemas.microsoft.com/office/drawing/2014/main" id="{8FD8CE99-45AB-4DD8-95BC-613E1E602D2E}"/>
                </a:ext>
              </a:extLst>
            </p:cNvPr>
            <p:cNvGrpSpPr/>
            <p:nvPr/>
          </p:nvGrpSpPr>
          <p:grpSpPr>
            <a:xfrm>
              <a:off x="7632628" y="5071045"/>
              <a:ext cx="822960" cy="829715"/>
              <a:chOff x="5486399" y="3401806"/>
              <a:chExt cx="1097280" cy="1106287"/>
            </a:xfrm>
            <a:solidFill>
              <a:srgbClr val="612C0A"/>
            </a:solidFill>
          </p:grpSpPr>
          <p:sp>
            <p:nvSpPr>
              <p:cNvPr id="524" name="Rounded Rectangle 71">
                <a:extLst>
                  <a:ext uri="{FF2B5EF4-FFF2-40B4-BE49-F238E27FC236}">
                    <a16:creationId xmlns:a16="http://schemas.microsoft.com/office/drawing/2014/main" id="{2923312E-A5BE-481E-82F3-50CEB354CFE9}"/>
                  </a:ext>
                </a:extLst>
              </p:cNvPr>
              <p:cNvSpPr/>
              <p:nvPr/>
            </p:nvSpPr>
            <p:spPr>
              <a:xfrm>
                <a:off x="5486399" y="3438835"/>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25" name="Group 72">
                <a:extLst>
                  <a:ext uri="{FF2B5EF4-FFF2-40B4-BE49-F238E27FC236}">
                    <a16:creationId xmlns:a16="http://schemas.microsoft.com/office/drawing/2014/main" id="{1E9CCA7E-E058-417D-8E31-F18B0F97DB7C}"/>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526" name="Oval 73">
                  <a:extLst>
                    <a:ext uri="{FF2B5EF4-FFF2-40B4-BE49-F238E27FC236}">
                      <a16:creationId xmlns:a16="http://schemas.microsoft.com/office/drawing/2014/main" id="{49828987-CBCE-4816-97D6-854D1A37199C}"/>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7" name="Oval 74">
                  <a:extLst>
                    <a:ext uri="{FF2B5EF4-FFF2-40B4-BE49-F238E27FC236}">
                      <a16:creationId xmlns:a16="http://schemas.microsoft.com/office/drawing/2014/main" id="{B5C4CF10-14E3-46B7-8FAF-66F0FEAB06A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8" name="Oval 75">
                  <a:extLst>
                    <a:ext uri="{FF2B5EF4-FFF2-40B4-BE49-F238E27FC236}">
                      <a16:creationId xmlns:a16="http://schemas.microsoft.com/office/drawing/2014/main" id="{13FFACE0-C732-45AF-87AC-838B774E864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9" name="Oval 76">
                  <a:extLst>
                    <a:ext uri="{FF2B5EF4-FFF2-40B4-BE49-F238E27FC236}">
                      <a16:creationId xmlns:a16="http://schemas.microsoft.com/office/drawing/2014/main" id="{EFC6FE67-838F-4476-9A6D-F9D054AFC45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23" name="TextBox 97">
              <a:extLst>
                <a:ext uri="{FF2B5EF4-FFF2-40B4-BE49-F238E27FC236}">
                  <a16:creationId xmlns:a16="http://schemas.microsoft.com/office/drawing/2014/main" id="{BE3FAE50-C085-44FA-B302-2759C0BE0071}"/>
                </a:ext>
              </a:extLst>
            </p:cNvPr>
            <p:cNvSpPr txBox="1"/>
            <p:nvPr/>
          </p:nvSpPr>
          <p:spPr>
            <a:xfrm>
              <a:off x="7904715" y="5823966"/>
              <a:ext cx="63030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in</a:t>
              </a:r>
            </a:p>
          </p:txBody>
        </p:sp>
      </p:grpSp>
      <p:grpSp>
        <p:nvGrpSpPr>
          <p:cNvPr id="316" name="Grupo 315">
            <a:extLst>
              <a:ext uri="{FF2B5EF4-FFF2-40B4-BE49-F238E27FC236}">
                <a16:creationId xmlns:a16="http://schemas.microsoft.com/office/drawing/2014/main" id="{00F21ACD-F361-4F55-B458-777B9925BE8E}"/>
              </a:ext>
            </a:extLst>
          </p:cNvPr>
          <p:cNvGrpSpPr/>
          <p:nvPr/>
        </p:nvGrpSpPr>
        <p:grpSpPr>
          <a:xfrm>
            <a:off x="4442484" y="2806663"/>
            <a:ext cx="1714500" cy="1072144"/>
            <a:chOff x="6385929" y="5061610"/>
            <a:chExt cx="1714500" cy="1072144"/>
          </a:xfrm>
        </p:grpSpPr>
        <p:grpSp>
          <p:nvGrpSpPr>
            <p:cNvPr id="510" name="Group 59">
              <a:extLst>
                <a:ext uri="{FF2B5EF4-FFF2-40B4-BE49-F238E27FC236}">
                  <a16:creationId xmlns:a16="http://schemas.microsoft.com/office/drawing/2014/main" id="{C78DDED3-BA1D-4336-8D0C-2E30DFBBDEEE}"/>
                </a:ext>
              </a:extLst>
            </p:cNvPr>
            <p:cNvGrpSpPr/>
            <p:nvPr/>
          </p:nvGrpSpPr>
          <p:grpSpPr>
            <a:xfrm>
              <a:off x="6385929" y="5061610"/>
              <a:ext cx="1714500" cy="829715"/>
              <a:chOff x="5486400" y="3401806"/>
              <a:chExt cx="2286000" cy="1106287"/>
            </a:xfrm>
            <a:solidFill>
              <a:schemeClr val="accent6">
                <a:lumMod val="50000"/>
              </a:schemeClr>
            </a:solidFill>
          </p:grpSpPr>
          <p:sp>
            <p:nvSpPr>
              <p:cNvPr id="512" name="Rounded Rectangle 60">
                <a:extLst>
                  <a:ext uri="{FF2B5EF4-FFF2-40B4-BE49-F238E27FC236}">
                    <a16:creationId xmlns:a16="http://schemas.microsoft.com/office/drawing/2014/main" id="{5C099D8A-4C34-4826-82F1-DF9AE7ED21EE}"/>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513" name="Group 61">
                <a:extLst>
                  <a:ext uri="{FF2B5EF4-FFF2-40B4-BE49-F238E27FC236}">
                    <a16:creationId xmlns:a16="http://schemas.microsoft.com/office/drawing/2014/main" id="{4A6667BA-F3D2-4154-97F7-9034C3BDD744}"/>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514" name="Oval 62">
                  <a:extLst>
                    <a:ext uri="{FF2B5EF4-FFF2-40B4-BE49-F238E27FC236}">
                      <a16:creationId xmlns:a16="http://schemas.microsoft.com/office/drawing/2014/main" id="{57F1E86C-FD48-45B1-BE78-337673E83F3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5" name="Oval 63">
                  <a:extLst>
                    <a:ext uri="{FF2B5EF4-FFF2-40B4-BE49-F238E27FC236}">
                      <a16:creationId xmlns:a16="http://schemas.microsoft.com/office/drawing/2014/main" id="{FE5DB75D-7904-4A5B-AFD0-80AEC50DA366}"/>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6" name="Oval 64">
                  <a:extLst>
                    <a:ext uri="{FF2B5EF4-FFF2-40B4-BE49-F238E27FC236}">
                      <a16:creationId xmlns:a16="http://schemas.microsoft.com/office/drawing/2014/main" id="{82987013-0B13-4F48-A548-788E0B5ED14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7" name="Oval 65">
                  <a:extLst>
                    <a:ext uri="{FF2B5EF4-FFF2-40B4-BE49-F238E27FC236}">
                      <a16:creationId xmlns:a16="http://schemas.microsoft.com/office/drawing/2014/main" id="{4F12FA84-9665-40A0-B46C-4372D2AD334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8" name="Oval 66">
                  <a:extLst>
                    <a:ext uri="{FF2B5EF4-FFF2-40B4-BE49-F238E27FC236}">
                      <a16:creationId xmlns:a16="http://schemas.microsoft.com/office/drawing/2014/main" id="{A740EA11-55E8-4759-A123-D453C203B508}"/>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19" name="Oval 67">
                  <a:extLst>
                    <a:ext uri="{FF2B5EF4-FFF2-40B4-BE49-F238E27FC236}">
                      <a16:creationId xmlns:a16="http://schemas.microsoft.com/office/drawing/2014/main" id="{6A9C98C3-AF47-4CC4-9C3E-B1000C34749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0" name="Oval 68">
                  <a:extLst>
                    <a:ext uri="{FF2B5EF4-FFF2-40B4-BE49-F238E27FC236}">
                      <a16:creationId xmlns:a16="http://schemas.microsoft.com/office/drawing/2014/main" id="{C94E4852-8880-4102-AC87-E2CD8E4B4B46}"/>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21" name="Oval 69">
                  <a:extLst>
                    <a:ext uri="{FF2B5EF4-FFF2-40B4-BE49-F238E27FC236}">
                      <a16:creationId xmlns:a16="http://schemas.microsoft.com/office/drawing/2014/main" id="{7A3BBD0D-7726-4D4F-981C-547A4385475D}"/>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511" name="TextBox 92">
              <a:extLst>
                <a:ext uri="{FF2B5EF4-FFF2-40B4-BE49-F238E27FC236}">
                  <a16:creationId xmlns:a16="http://schemas.microsoft.com/office/drawing/2014/main" id="{8E495F62-807C-4F63-89EC-CD31B675CE9E}"/>
                </a:ext>
              </a:extLst>
            </p:cNvPr>
            <p:cNvSpPr txBox="1"/>
            <p:nvPr/>
          </p:nvSpPr>
          <p:spPr>
            <a:xfrm>
              <a:off x="7087868" y="579520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17" name="Grupo 316">
            <a:extLst>
              <a:ext uri="{FF2B5EF4-FFF2-40B4-BE49-F238E27FC236}">
                <a16:creationId xmlns:a16="http://schemas.microsoft.com/office/drawing/2014/main" id="{329E5354-07BE-4D78-99C7-1D6DE1D636C0}"/>
              </a:ext>
            </a:extLst>
          </p:cNvPr>
          <p:cNvGrpSpPr/>
          <p:nvPr/>
        </p:nvGrpSpPr>
        <p:grpSpPr>
          <a:xfrm>
            <a:off x="2103749" y="3988330"/>
            <a:ext cx="1873193" cy="1075369"/>
            <a:chOff x="2123894" y="4284151"/>
            <a:chExt cx="1873193" cy="1075369"/>
          </a:xfrm>
        </p:grpSpPr>
        <p:grpSp>
          <p:nvGrpSpPr>
            <p:cNvPr id="498" name="Group 24">
              <a:extLst>
                <a:ext uri="{FF2B5EF4-FFF2-40B4-BE49-F238E27FC236}">
                  <a16:creationId xmlns:a16="http://schemas.microsoft.com/office/drawing/2014/main" id="{697676CF-934C-4BD3-8956-B252EE502AA9}"/>
                </a:ext>
              </a:extLst>
            </p:cNvPr>
            <p:cNvGrpSpPr/>
            <p:nvPr/>
          </p:nvGrpSpPr>
          <p:grpSpPr>
            <a:xfrm>
              <a:off x="2123894" y="4284151"/>
              <a:ext cx="1714500" cy="829715"/>
              <a:chOff x="5486400" y="3401806"/>
              <a:chExt cx="2286000" cy="1106287"/>
            </a:xfrm>
          </p:grpSpPr>
          <p:sp>
            <p:nvSpPr>
              <p:cNvPr id="500" name="Rounded Rectangle 14">
                <a:extLst>
                  <a:ext uri="{FF2B5EF4-FFF2-40B4-BE49-F238E27FC236}">
                    <a16:creationId xmlns:a16="http://schemas.microsoft.com/office/drawing/2014/main" id="{55680903-EAA3-472A-9FB5-94AD1AF4B3CD}"/>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01" name="Group 15">
                <a:extLst>
                  <a:ext uri="{FF2B5EF4-FFF2-40B4-BE49-F238E27FC236}">
                    <a16:creationId xmlns:a16="http://schemas.microsoft.com/office/drawing/2014/main" id="{7896783D-BC57-45B1-B7F0-BBCA881C34C6}"/>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502" name="Oval 16">
                  <a:extLst>
                    <a:ext uri="{FF2B5EF4-FFF2-40B4-BE49-F238E27FC236}">
                      <a16:creationId xmlns:a16="http://schemas.microsoft.com/office/drawing/2014/main" id="{C3BB6427-AAB8-47D0-AFE2-A8A63AD86546}"/>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3" name="Oval 17">
                  <a:extLst>
                    <a:ext uri="{FF2B5EF4-FFF2-40B4-BE49-F238E27FC236}">
                      <a16:creationId xmlns:a16="http://schemas.microsoft.com/office/drawing/2014/main" id="{5C64D195-31BD-42AF-8C5E-5E0BB4797C7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4" name="Oval 18">
                  <a:extLst>
                    <a:ext uri="{FF2B5EF4-FFF2-40B4-BE49-F238E27FC236}">
                      <a16:creationId xmlns:a16="http://schemas.microsoft.com/office/drawing/2014/main" id="{1956CE9C-B8E5-4392-976C-FE32F00ACE9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5" name="Oval 19">
                  <a:extLst>
                    <a:ext uri="{FF2B5EF4-FFF2-40B4-BE49-F238E27FC236}">
                      <a16:creationId xmlns:a16="http://schemas.microsoft.com/office/drawing/2014/main" id="{8D29390B-1DD1-46B5-BCF9-46103A49939A}"/>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6" name="Oval 20">
                  <a:extLst>
                    <a:ext uri="{FF2B5EF4-FFF2-40B4-BE49-F238E27FC236}">
                      <a16:creationId xmlns:a16="http://schemas.microsoft.com/office/drawing/2014/main" id="{2CF37041-F7A9-4A20-BC46-455F21323B03}"/>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7" name="Oval 21">
                  <a:extLst>
                    <a:ext uri="{FF2B5EF4-FFF2-40B4-BE49-F238E27FC236}">
                      <a16:creationId xmlns:a16="http://schemas.microsoft.com/office/drawing/2014/main" id="{78EF10BF-93E3-4A36-B9AE-87D4348719B6}"/>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8" name="Oval 22">
                  <a:extLst>
                    <a:ext uri="{FF2B5EF4-FFF2-40B4-BE49-F238E27FC236}">
                      <a16:creationId xmlns:a16="http://schemas.microsoft.com/office/drawing/2014/main" id="{C86BCEB7-51F1-4867-9310-9473B4B45EAD}"/>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09" name="Oval 23">
                  <a:extLst>
                    <a:ext uri="{FF2B5EF4-FFF2-40B4-BE49-F238E27FC236}">
                      <a16:creationId xmlns:a16="http://schemas.microsoft.com/office/drawing/2014/main" id="{FDFBF7C5-E8C8-411E-9852-7489D5873C80}"/>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99" name="TextBox 96">
              <a:extLst>
                <a:ext uri="{FF2B5EF4-FFF2-40B4-BE49-F238E27FC236}">
                  <a16:creationId xmlns:a16="http://schemas.microsoft.com/office/drawing/2014/main" id="{01298E6C-8777-4C39-89FF-6201E7D9C55A}"/>
                </a:ext>
              </a:extLst>
            </p:cNvPr>
            <p:cNvSpPr txBox="1"/>
            <p:nvPr/>
          </p:nvSpPr>
          <p:spPr>
            <a:xfrm>
              <a:off x="2363306" y="5020966"/>
              <a:ext cx="163378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Infraestructura</a:t>
              </a:r>
            </a:p>
          </p:txBody>
        </p:sp>
      </p:grpSp>
      <p:grpSp>
        <p:nvGrpSpPr>
          <p:cNvPr id="318" name="Grupo 317">
            <a:extLst>
              <a:ext uri="{FF2B5EF4-FFF2-40B4-BE49-F238E27FC236}">
                <a16:creationId xmlns:a16="http://schemas.microsoft.com/office/drawing/2014/main" id="{424126EA-A843-4ED9-B136-52C17B2EE183}"/>
              </a:ext>
            </a:extLst>
          </p:cNvPr>
          <p:cNvGrpSpPr/>
          <p:nvPr/>
        </p:nvGrpSpPr>
        <p:grpSpPr>
          <a:xfrm>
            <a:off x="2892270" y="3210332"/>
            <a:ext cx="1714500" cy="1074501"/>
            <a:chOff x="2931131" y="3503868"/>
            <a:chExt cx="1714500" cy="1074501"/>
          </a:xfrm>
        </p:grpSpPr>
        <p:grpSp>
          <p:nvGrpSpPr>
            <p:cNvPr id="486" name="Group 48">
              <a:extLst>
                <a:ext uri="{FF2B5EF4-FFF2-40B4-BE49-F238E27FC236}">
                  <a16:creationId xmlns:a16="http://schemas.microsoft.com/office/drawing/2014/main" id="{6568E52F-2D0B-4484-90DE-78550E3C6966}"/>
                </a:ext>
              </a:extLst>
            </p:cNvPr>
            <p:cNvGrpSpPr/>
            <p:nvPr/>
          </p:nvGrpSpPr>
          <p:grpSpPr>
            <a:xfrm>
              <a:off x="2931131" y="3503868"/>
              <a:ext cx="1714500" cy="829715"/>
              <a:chOff x="5486400" y="3401806"/>
              <a:chExt cx="2286000" cy="1106287"/>
            </a:xfrm>
            <a:solidFill>
              <a:srgbClr val="35CF1B"/>
            </a:solidFill>
          </p:grpSpPr>
          <p:sp>
            <p:nvSpPr>
              <p:cNvPr id="488" name="Rounded Rectangle 49">
                <a:extLst>
                  <a:ext uri="{FF2B5EF4-FFF2-40B4-BE49-F238E27FC236}">
                    <a16:creationId xmlns:a16="http://schemas.microsoft.com/office/drawing/2014/main" id="{143ECC45-808D-41DC-8B21-46C6FF49AC22}"/>
                  </a:ext>
                </a:extLst>
              </p:cNvPr>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89" name="Group 50">
                <a:extLst>
                  <a:ext uri="{FF2B5EF4-FFF2-40B4-BE49-F238E27FC236}">
                    <a16:creationId xmlns:a16="http://schemas.microsoft.com/office/drawing/2014/main" id="{0E004CBC-BD05-4CEF-9C27-7D68CDD779E7}"/>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90" name="Oval 51">
                  <a:extLst>
                    <a:ext uri="{FF2B5EF4-FFF2-40B4-BE49-F238E27FC236}">
                      <a16:creationId xmlns:a16="http://schemas.microsoft.com/office/drawing/2014/main" id="{DD4760DB-767B-4219-A463-4FF562B4EF4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1" name="Oval 52">
                  <a:extLst>
                    <a:ext uri="{FF2B5EF4-FFF2-40B4-BE49-F238E27FC236}">
                      <a16:creationId xmlns:a16="http://schemas.microsoft.com/office/drawing/2014/main" id="{30EA25B9-DC83-40DA-9548-861509BD81A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2" name="Oval 53">
                  <a:extLst>
                    <a:ext uri="{FF2B5EF4-FFF2-40B4-BE49-F238E27FC236}">
                      <a16:creationId xmlns:a16="http://schemas.microsoft.com/office/drawing/2014/main" id="{41D17793-226C-4B18-B220-6DA20A30A4B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3" name="Oval 54">
                  <a:extLst>
                    <a:ext uri="{FF2B5EF4-FFF2-40B4-BE49-F238E27FC236}">
                      <a16:creationId xmlns:a16="http://schemas.microsoft.com/office/drawing/2014/main" id="{DA40040C-74A2-401C-BE9F-656BD9F6BD6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4" name="Oval 55">
                  <a:extLst>
                    <a:ext uri="{FF2B5EF4-FFF2-40B4-BE49-F238E27FC236}">
                      <a16:creationId xmlns:a16="http://schemas.microsoft.com/office/drawing/2014/main" id="{9178C9A0-63CE-4807-A79C-CC0EC97707A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5" name="Oval 56">
                  <a:extLst>
                    <a:ext uri="{FF2B5EF4-FFF2-40B4-BE49-F238E27FC236}">
                      <a16:creationId xmlns:a16="http://schemas.microsoft.com/office/drawing/2014/main" id="{D289241D-6728-4BD0-8627-543177BD20B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6" name="Oval 57">
                  <a:extLst>
                    <a:ext uri="{FF2B5EF4-FFF2-40B4-BE49-F238E27FC236}">
                      <a16:creationId xmlns:a16="http://schemas.microsoft.com/office/drawing/2014/main" id="{6606F9F1-B5EA-41CA-AFA1-A6F259759B4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97" name="Oval 58">
                  <a:extLst>
                    <a:ext uri="{FF2B5EF4-FFF2-40B4-BE49-F238E27FC236}">
                      <a16:creationId xmlns:a16="http://schemas.microsoft.com/office/drawing/2014/main" id="{FB8BDE6A-8C73-4558-8C57-2AF8DD28C2CB}"/>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87" name="TextBox 94">
              <a:extLst>
                <a:ext uri="{FF2B5EF4-FFF2-40B4-BE49-F238E27FC236}">
                  <a16:creationId xmlns:a16="http://schemas.microsoft.com/office/drawing/2014/main" id="{130D8B2E-EAAF-4308-A7F8-9168B3835311}"/>
                </a:ext>
              </a:extLst>
            </p:cNvPr>
            <p:cNvSpPr txBox="1"/>
            <p:nvPr/>
          </p:nvSpPr>
          <p:spPr>
            <a:xfrm>
              <a:off x="3568953" y="4239815"/>
              <a:ext cx="740908"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CyAD</a:t>
              </a:r>
            </a:p>
          </p:txBody>
        </p:sp>
      </p:grpSp>
      <p:grpSp>
        <p:nvGrpSpPr>
          <p:cNvPr id="319" name="Grupo 318">
            <a:extLst>
              <a:ext uri="{FF2B5EF4-FFF2-40B4-BE49-F238E27FC236}">
                <a16:creationId xmlns:a16="http://schemas.microsoft.com/office/drawing/2014/main" id="{63BA5912-204F-40A2-B2D7-07E5E5E26415}"/>
              </a:ext>
            </a:extLst>
          </p:cNvPr>
          <p:cNvGrpSpPr/>
          <p:nvPr/>
        </p:nvGrpSpPr>
        <p:grpSpPr>
          <a:xfrm>
            <a:off x="1355552" y="3624426"/>
            <a:ext cx="1714500" cy="1069728"/>
            <a:chOff x="1399142" y="3911294"/>
            <a:chExt cx="1714500" cy="1069728"/>
          </a:xfrm>
        </p:grpSpPr>
        <p:grpSp>
          <p:nvGrpSpPr>
            <p:cNvPr id="474" name="Group 25">
              <a:extLst>
                <a:ext uri="{FF2B5EF4-FFF2-40B4-BE49-F238E27FC236}">
                  <a16:creationId xmlns:a16="http://schemas.microsoft.com/office/drawing/2014/main" id="{73DDC45F-BD96-4F7C-8FCF-45D9FB37D2E3}"/>
                </a:ext>
              </a:extLst>
            </p:cNvPr>
            <p:cNvGrpSpPr/>
            <p:nvPr/>
          </p:nvGrpSpPr>
          <p:grpSpPr>
            <a:xfrm>
              <a:off x="1399142" y="3911294"/>
              <a:ext cx="1714500" cy="829715"/>
              <a:chOff x="685800" y="2524435"/>
              <a:chExt cx="2286000" cy="1106287"/>
            </a:xfrm>
            <a:solidFill>
              <a:schemeClr val="accent2">
                <a:lumMod val="75000"/>
              </a:schemeClr>
            </a:solidFill>
            <a:effectLst/>
          </p:grpSpPr>
          <p:sp>
            <p:nvSpPr>
              <p:cNvPr id="476" name="Rounded Rectangle 3">
                <a:extLst>
                  <a:ext uri="{FF2B5EF4-FFF2-40B4-BE49-F238E27FC236}">
                    <a16:creationId xmlns:a16="http://schemas.microsoft.com/office/drawing/2014/main" id="{182C68B4-F898-4EBB-BECD-57442060E713}"/>
                  </a:ext>
                </a:extLst>
              </p:cNvPr>
              <p:cNvSpPr/>
              <p:nvPr/>
            </p:nvSpPr>
            <p:spPr>
              <a:xfrm>
                <a:off x="685800" y="2561464"/>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77" name="Group 12">
                <a:extLst>
                  <a:ext uri="{FF2B5EF4-FFF2-40B4-BE49-F238E27FC236}">
                    <a16:creationId xmlns:a16="http://schemas.microsoft.com/office/drawing/2014/main" id="{67BDA81E-204F-41CE-B89B-5534056A7425}"/>
                  </a:ext>
                </a:extLst>
              </p:cNvPr>
              <p:cNvGrpSpPr>
                <a:grpSpLocks noChangeAspect="1"/>
              </p:cNvGrpSpPr>
              <p:nvPr/>
            </p:nvGrpSpPr>
            <p:grpSpPr>
              <a:xfrm>
                <a:off x="772037" y="2524435"/>
                <a:ext cx="2089487" cy="914400"/>
                <a:chOff x="5405487" y="2428974"/>
                <a:chExt cx="2140771" cy="936843"/>
              </a:xfrm>
              <a:grpFill/>
              <a:scene3d>
                <a:camera prst="isometricOffAxis1Top">
                  <a:rot lat="18664799" lon="19558760" rev="2510697"/>
                </a:camera>
                <a:lightRig rig="balanced" dir="t"/>
              </a:scene3d>
            </p:grpSpPr>
            <p:sp>
              <p:nvSpPr>
                <p:cNvPr id="478" name="Oval 4">
                  <a:extLst>
                    <a:ext uri="{FF2B5EF4-FFF2-40B4-BE49-F238E27FC236}">
                      <a16:creationId xmlns:a16="http://schemas.microsoft.com/office/drawing/2014/main" id="{7376DDEF-60EE-4AC1-BC03-75F5E29E381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9" name="Oval 5">
                  <a:extLst>
                    <a:ext uri="{FF2B5EF4-FFF2-40B4-BE49-F238E27FC236}">
                      <a16:creationId xmlns:a16="http://schemas.microsoft.com/office/drawing/2014/main" id="{3D1D5E30-C333-4EFB-8E1B-D268B909E9B7}"/>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0" name="Oval 6">
                  <a:extLst>
                    <a:ext uri="{FF2B5EF4-FFF2-40B4-BE49-F238E27FC236}">
                      <a16:creationId xmlns:a16="http://schemas.microsoft.com/office/drawing/2014/main" id="{13CAA999-43A0-4F1C-BB0E-1B19308ED92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1" name="Oval 7">
                  <a:extLst>
                    <a:ext uri="{FF2B5EF4-FFF2-40B4-BE49-F238E27FC236}">
                      <a16:creationId xmlns:a16="http://schemas.microsoft.com/office/drawing/2014/main" id="{3D11D209-4FB2-4881-B231-B572288885F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2" name="Oval 8">
                  <a:extLst>
                    <a:ext uri="{FF2B5EF4-FFF2-40B4-BE49-F238E27FC236}">
                      <a16:creationId xmlns:a16="http://schemas.microsoft.com/office/drawing/2014/main" id="{617375CF-2E5C-4063-A6FB-2A058F322B81}"/>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3" name="Oval 9">
                  <a:extLst>
                    <a:ext uri="{FF2B5EF4-FFF2-40B4-BE49-F238E27FC236}">
                      <a16:creationId xmlns:a16="http://schemas.microsoft.com/office/drawing/2014/main" id="{3CFA651A-E831-4255-BAD9-30865E79B8CF}"/>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4" name="Oval 10">
                  <a:extLst>
                    <a:ext uri="{FF2B5EF4-FFF2-40B4-BE49-F238E27FC236}">
                      <a16:creationId xmlns:a16="http://schemas.microsoft.com/office/drawing/2014/main" id="{F3BDFC33-BCA2-4C3B-A993-1346373A22D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85" name="Oval 11">
                  <a:extLst>
                    <a:ext uri="{FF2B5EF4-FFF2-40B4-BE49-F238E27FC236}">
                      <a16:creationId xmlns:a16="http://schemas.microsoft.com/office/drawing/2014/main" id="{CF04ECBB-6580-4863-A066-9AA224C81E2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75" name="TextBox 95">
              <a:extLst>
                <a:ext uri="{FF2B5EF4-FFF2-40B4-BE49-F238E27FC236}">
                  <a16:creationId xmlns:a16="http://schemas.microsoft.com/office/drawing/2014/main" id="{146B6F54-65AF-4670-869F-7389F2BD3DE0}"/>
                </a:ext>
              </a:extLst>
            </p:cNvPr>
            <p:cNvSpPr txBox="1"/>
            <p:nvPr/>
          </p:nvSpPr>
          <p:spPr>
            <a:xfrm>
              <a:off x="1997522" y="4642468"/>
              <a:ext cx="848694"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UAM A</a:t>
              </a:r>
            </a:p>
          </p:txBody>
        </p:sp>
      </p:grpSp>
      <p:grpSp>
        <p:nvGrpSpPr>
          <p:cNvPr id="320" name="Grupo 319">
            <a:extLst>
              <a:ext uri="{FF2B5EF4-FFF2-40B4-BE49-F238E27FC236}">
                <a16:creationId xmlns:a16="http://schemas.microsoft.com/office/drawing/2014/main" id="{09C257E0-60FF-481B-AEDA-A9BA2846D6DF}"/>
              </a:ext>
            </a:extLst>
          </p:cNvPr>
          <p:cNvGrpSpPr/>
          <p:nvPr/>
        </p:nvGrpSpPr>
        <p:grpSpPr>
          <a:xfrm>
            <a:off x="6798794" y="1731386"/>
            <a:ext cx="830715" cy="1060205"/>
            <a:chOff x="6368392" y="1036806"/>
            <a:chExt cx="830715" cy="1060205"/>
          </a:xfrm>
          <a:solidFill>
            <a:srgbClr val="990099"/>
          </a:solidFill>
        </p:grpSpPr>
        <p:grpSp>
          <p:nvGrpSpPr>
            <p:cNvPr id="466" name="Group 81">
              <a:extLst>
                <a:ext uri="{FF2B5EF4-FFF2-40B4-BE49-F238E27FC236}">
                  <a16:creationId xmlns:a16="http://schemas.microsoft.com/office/drawing/2014/main" id="{3CE70F42-5116-4251-88DD-7D55FE771957}"/>
                </a:ext>
              </a:extLst>
            </p:cNvPr>
            <p:cNvGrpSpPr/>
            <p:nvPr/>
          </p:nvGrpSpPr>
          <p:grpSpPr>
            <a:xfrm>
              <a:off x="6368392" y="1036806"/>
              <a:ext cx="822960" cy="829715"/>
              <a:chOff x="685800" y="2524435"/>
              <a:chExt cx="1097280" cy="1106287"/>
            </a:xfrm>
            <a:grpFill/>
            <a:effectLst/>
          </p:grpSpPr>
          <p:sp>
            <p:nvSpPr>
              <p:cNvPr id="468" name="Rounded Rectangle 82">
                <a:extLst>
                  <a:ext uri="{FF2B5EF4-FFF2-40B4-BE49-F238E27FC236}">
                    <a16:creationId xmlns:a16="http://schemas.microsoft.com/office/drawing/2014/main" id="{7A385E2A-54D6-40B4-86F9-3A903F80DF45}"/>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9" name="Group 83">
                <a:extLst>
                  <a:ext uri="{FF2B5EF4-FFF2-40B4-BE49-F238E27FC236}">
                    <a16:creationId xmlns:a16="http://schemas.microsoft.com/office/drawing/2014/main" id="{101923AE-E6E9-41CA-8BA0-4DF7978595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70" name="Oval 84">
                  <a:extLst>
                    <a:ext uri="{FF2B5EF4-FFF2-40B4-BE49-F238E27FC236}">
                      <a16:creationId xmlns:a16="http://schemas.microsoft.com/office/drawing/2014/main" id="{44DAFAA8-19B8-4AF6-A8D5-4D49DC73A8C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1" name="Oval 85">
                  <a:extLst>
                    <a:ext uri="{FF2B5EF4-FFF2-40B4-BE49-F238E27FC236}">
                      <a16:creationId xmlns:a16="http://schemas.microsoft.com/office/drawing/2014/main" id="{9B9EA1E9-5ADD-4A78-87A1-E7F65FAC59A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2" name="Oval 86">
                  <a:extLst>
                    <a:ext uri="{FF2B5EF4-FFF2-40B4-BE49-F238E27FC236}">
                      <a16:creationId xmlns:a16="http://schemas.microsoft.com/office/drawing/2014/main" id="{515E3E3C-7D04-408A-AD9F-22574038664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3" name="Oval 87">
                  <a:extLst>
                    <a:ext uri="{FF2B5EF4-FFF2-40B4-BE49-F238E27FC236}">
                      <a16:creationId xmlns:a16="http://schemas.microsoft.com/office/drawing/2014/main" id="{F52841A4-B4DB-4634-B9A6-3F8BB35D7E38}"/>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67" name="TextBox 93">
              <a:extLst>
                <a:ext uri="{FF2B5EF4-FFF2-40B4-BE49-F238E27FC236}">
                  <a16:creationId xmlns:a16="http://schemas.microsoft.com/office/drawing/2014/main" id="{333E24F1-13F8-4A2E-AD56-7E5B768A856C}"/>
                </a:ext>
              </a:extLst>
            </p:cNvPr>
            <p:cNvSpPr txBox="1"/>
            <p:nvPr/>
          </p:nvSpPr>
          <p:spPr>
            <a:xfrm>
              <a:off x="6673001" y="1758457"/>
              <a:ext cx="5261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Pro</a:t>
              </a:r>
            </a:p>
          </p:txBody>
        </p:sp>
      </p:grpSp>
      <p:grpSp>
        <p:nvGrpSpPr>
          <p:cNvPr id="321" name="Grupo 320">
            <a:extLst>
              <a:ext uri="{FF2B5EF4-FFF2-40B4-BE49-F238E27FC236}">
                <a16:creationId xmlns:a16="http://schemas.microsoft.com/office/drawing/2014/main" id="{7D7464B3-611D-4C3B-973B-243F5B291631}"/>
              </a:ext>
            </a:extLst>
          </p:cNvPr>
          <p:cNvGrpSpPr/>
          <p:nvPr/>
        </p:nvGrpSpPr>
        <p:grpSpPr>
          <a:xfrm>
            <a:off x="6790616" y="1170755"/>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2" name="Grupo 331">
            <a:extLst>
              <a:ext uri="{FF2B5EF4-FFF2-40B4-BE49-F238E27FC236}">
                <a16:creationId xmlns:a16="http://schemas.microsoft.com/office/drawing/2014/main" id="{C5DB8181-E8BD-4CDD-BA36-40725D0DF6A4}"/>
              </a:ext>
            </a:extLst>
          </p:cNvPr>
          <p:cNvGrpSpPr/>
          <p:nvPr/>
        </p:nvGrpSpPr>
        <p:grpSpPr>
          <a:xfrm>
            <a:off x="5196405" y="2038264"/>
            <a:ext cx="1714500" cy="1077028"/>
            <a:chOff x="5559559" y="2253607"/>
            <a:chExt cx="1714500" cy="1077028"/>
          </a:xfrm>
        </p:grpSpPr>
        <p:grpSp>
          <p:nvGrpSpPr>
            <p:cNvPr id="446" name="Group 24">
              <a:extLst>
                <a:ext uri="{FF2B5EF4-FFF2-40B4-BE49-F238E27FC236}">
                  <a16:creationId xmlns:a16="http://schemas.microsoft.com/office/drawing/2014/main" id="{DE9992E3-B144-4C99-B866-793524C80BD1}"/>
                </a:ext>
              </a:extLst>
            </p:cNvPr>
            <p:cNvGrpSpPr/>
            <p:nvPr/>
          </p:nvGrpSpPr>
          <p:grpSpPr>
            <a:xfrm>
              <a:off x="5559559" y="2253607"/>
              <a:ext cx="1714500" cy="829715"/>
              <a:chOff x="5486400" y="3401806"/>
              <a:chExt cx="2286000" cy="1106287"/>
            </a:xfrm>
            <a:solidFill>
              <a:schemeClr val="accent4">
                <a:lumMod val="40000"/>
                <a:lumOff val="60000"/>
              </a:schemeClr>
            </a:solidFill>
          </p:grpSpPr>
          <p:sp>
            <p:nvSpPr>
              <p:cNvPr id="448" name="Rounded Rectangle 14">
                <a:extLst>
                  <a:ext uri="{FF2B5EF4-FFF2-40B4-BE49-F238E27FC236}">
                    <a16:creationId xmlns:a16="http://schemas.microsoft.com/office/drawing/2014/main" id="{60B397C9-AF6D-4180-A02B-57199C2A0DCC}"/>
                  </a:ext>
                </a:extLst>
              </p:cNvPr>
              <p:cNvSpPr/>
              <p:nvPr/>
            </p:nvSpPr>
            <p:spPr>
              <a:xfrm>
                <a:off x="5486400" y="3438835"/>
                <a:ext cx="228600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9" name="Group 15">
                <a:extLst>
                  <a:ext uri="{FF2B5EF4-FFF2-40B4-BE49-F238E27FC236}">
                    <a16:creationId xmlns:a16="http://schemas.microsoft.com/office/drawing/2014/main" id="{C65EED2C-D567-4425-916F-6A51083EDD9D}"/>
                  </a:ext>
                </a:extLst>
              </p:cNvPr>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450" name="Oval 16">
                  <a:extLst>
                    <a:ext uri="{FF2B5EF4-FFF2-40B4-BE49-F238E27FC236}">
                      <a16:creationId xmlns:a16="http://schemas.microsoft.com/office/drawing/2014/main" id="{ACBDDD15-7E3A-4087-A901-A4D2F19412BB}"/>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1" name="Oval 17">
                  <a:extLst>
                    <a:ext uri="{FF2B5EF4-FFF2-40B4-BE49-F238E27FC236}">
                      <a16:creationId xmlns:a16="http://schemas.microsoft.com/office/drawing/2014/main" id="{B039F52E-F7E8-43B1-8BB2-2F3AA09CDFEE}"/>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2" name="Oval 18">
                  <a:extLst>
                    <a:ext uri="{FF2B5EF4-FFF2-40B4-BE49-F238E27FC236}">
                      <a16:creationId xmlns:a16="http://schemas.microsoft.com/office/drawing/2014/main" id="{A3E1B4D9-CC3D-4AEF-82C0-B3BF008C1BFD}"/>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3" name="Oval 19">
                  <a:extLst>
                    <a:ext uri="{FF2B5EF4-FFF2-40B4-BE49-F238E27FC236}">
                      <a16:creationId xmlns:a16="http://schemas.microsoft.com/office/drawing/2014/main" id="{C55C0525-51EB-4917-BC4D-78E6981B654F}"/>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4" name="Oval 20">
                  <a:extLst>
                    <a:ext uri="{FF2B5EF4-FFF2-40B4-BE49-F238E27FC236}">
                      <a16:creationId xmlns:a16="http://schemas.microsoft.com/office/drawing/2014/main" id="{DD1ED009-15BD-4CA4-9AB8-D5AD25338D46}"/>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5" name="Oval 21">
                  <a:extLst>
                    <a:ext uri="{FF2B5EF4-FFF2-40B4-BE49-F238E27FC236}">
                      <a16:creationId xmlns:a16="http://schemas.microsoft.com/office/drawing/2014/main" id="{137BA5B7-24FA-4BDB-982F-8A80D49FBAFE}"/>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6" name="Oval 22">
                  <a:extLst>
                    <a:ext uri="{FF2B5EF4-FFF2-40B4-BE49-F238E27FC236}">
                      <a16:creationId xmlns:a16="http://schemas.microsoft.com/office/drawing/2014/main" id="{D3A1A661-FB98-4799-BA0F-66494FD8F1D2}"/>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57" name="Oval 23">
                  <a:extLst>
                    <a:ext uri="{FF2B5EF4-FFF2-40B4-BE49-F238E27FC236}">
                      <a16:creationId xmlns:a16="http://schemas.microsoft.com/office/drawing/2014/main" id="{6C707121-0AD9-41DA-9A8C-0E171726DBFE}"/>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47" name="TextBox 96">
              <a:extLst>
                <a:ext uri="{FF2B5EF4-FFF2-40B4-BE49-F238E27FC236}">
                  <a16:creationId xmlns:a16="http://schemas.microsoft.com/office/drawing/2014/main" id="{7F4573C1-C1AE-4F4C-943A-20D646427BE0}"/>
                </a:ext>
              </a:extLst>
            </p:cNvPr>
            <p:cNvSpPr txBox="1"/>
            <p:nvPr/>
          </p:nvSpPr>
          <p:spPr>
            <a:xfrm>
              <a:off x="6013868" y="2992081"/>
              <a:ext cx="1231427"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Egresados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6033143" y="1392748"/>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Pf eg</a:t>
              </a:r>
            </a:p>
          </p:txBody>
        </p:sp>
      </p:grpSp>
      <p:grpSp>
        <p:nvGrpSpPr>
          <p:cNvPr id="334" name="Grupo 333">
            <a:extLst>
              <a:ext uri="{FF2B5EF4-FFF2-40B4-BE49-F238E27FC236}">
                <a16:creationId xmlns:a16="http://schemas.microsoft.com/office/drawing/2014/main" id="{279CF238-5ABC-4776-AD92-08752B9259DE}"/>
              </a:ext>
            </a:extLst>
          </p:cNvPr>
          <p:cNvGrpSpPr/>
          <p:nvPr/>
        </p:nvGrpSpPr>
        <p:grpSpPr>
          <a:xfrm>
            <a:off x="3666979" y="2447114"/>
            <a:ext cx="1714500" cy="1100946"/>
            <a:chOff x="3609305" y="2772680"/>
            <a:chExt cx="1714500" cy="1100946"/>
          </a:xfrm>
        </p:grpSpPr>
        <p:grpSp>
          <p:nvGrpSpPr>
            <p:cNvPr id="426" name="Group 24">
              <a:extLst>
                <a:ext uri="{FF2B5EF4-FFF2-40B4-BE49-F238E27FC236}">
                  <a16:creationId xmlns:a16="http://schemas.microsoft.com/office/drawing/2014/main" id="{0EDBE737-9DB1-4381-8C3F-133A6E301BBC}"/>
                </a:ext>
              </a:extLst>
            </p:cNvPr>
            <p:cNvGrpSpPr/>
            <p:nvPr/>
          </p:nvGrpSpPr>
          <p:grpSpPr>
            <a:xfrm>
              <a:off x="3609305" y="2772680"/>
              <a:ext cx="1714500" cy="829715"/>
              <a:chOff x="5486400" y="3401806"/>
              <a:chExt cx="2286000" cy="1106287"/>
            </a:xfrm>
          </p:grpSpPr>
          <p:sp>
            <p:nvSpPr>
              <p:cNvPr id="428" name="Rounded Rectangle 14">
                <a:extLst>
                  <a:ext uri="{FF2B5EF4-FFF2-40B4-BE49-F238E27FC236}">
                    <a16:creationId xmlns:a16="http://schemas.microsoft.com/office/drawing/2014/main" id="{6EB5FC22-5E90-408C-A3EE-963B0224EF87}"/>
                  </a:ext>
                </a:extLst>
              </p:cNvPr>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29" name="Group 15">
                <a:extLst>
                  <a:ext uri="{FF2B5EF4-FFF2-40B4-BE49-F238E27FC236}">
                    <a16:creationId xmlns:a16="http://schemas.microsoft.com/office/drawing/2014/main" id="{D3EB8E52-8424-438A-8EC8-68C863012AF1}"/>
                  </a:ext>
                </a:extLst>
              </p:cNvPr>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430" name="Oval 16">
                  <a:extLst>
                    <a:ext uri="{FF2B5EF4-FFF2-40B4-BE49-F238E27FC236}">
                      <a16:creationId xmlns:a16="http://schemas.microsoft.com/office/drawing/2014/main" id="{26EB2DB6-3A3B-41C9-B539-4079C7BCC4D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1" name="Oval 17">
                  <a:extLst>
                    <a:ext uri="{FF2B5EF4-FFF2-40B4-BE49-F238E27FC236}">
                      <a16:creationId xmlns:a16="http://schemas.microsoft.com/office/drawing/2014/main" id="{1B6B2796-126A-4806-A1AE-CE95AA6330B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2" name="Oval 18">
                  <a:extLst>
                    <a:ext uri="{FF2B5EF4-FFF2-40B4-BE49-F238E27FC236}">
                      <a16:creationId xmlns:a16="http://schemas.microsoft.com/office/drawing/2014/main" id="{72A24F0E-0714-4C9B-8598-FEA722B0D30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3" name="Oval 19">
                  <a:extLst>
                    <a:ext uri="{FF2B5EF4-FFF2-40B4-BE49-F238E27FC236}">
                      <a16:creationId xmlns:a16="http://schemas.microsoft.com/office/drawing/2014/main" id="{0A039865-B69A-439F-B60D-E60AB63AC552}"/>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4" name="Oval 20">
                  <a:extLst>
                    <a:ext uri="{FF2B5EF4-FFF2-40B4-BE49-F238E27FC236}">
                      <a16:creationId xmlns:a16="http://schemas.microsoft.com/office/drawing/2014/main" id="{F40B7D0E-46BD-43A4-B76E-CC7F87FA1E59}"/>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5" name="Oval 21">
                  <a:extLst>
                    <a:ext uri="{FF2B5EF4-FFF2-40B4-BE49-F238E27FC236}">
                      <a16:creationId xmlns:a16="http://schemas.microsoft.com/office/drawing/2014/main" id="{14375E39-B334-4A39-A726-50A9E08DE0F0}"/>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6" name="Oval 22">
                  <a:extLst>
                    <a:ext uri="{FF2B5EF4-FFF2-40B4-BE49-F238E27FC236}">
                      <a16:creationId xmlns:a16="http://schemas.microsoft.com/office/drawing/2014/main" id="{9E63CD47-6F13-426B-8B2D-901443D8AED8}"/>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7" name="Oval 23">
                  <a:extLst>
                    <a:ext uri="{FF2B5EF4-FFF2-40B4-BE49-F238E27FC236}">
                      <a16:creationId xmlns:a16="http://schemas.microsoft.com/office/drawing/2014/main" id="{BF461924-53ED-4719-8BCD-E056E9204CD1}"/>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27" name="TextBox 96">
              <a:extLst>
                <a:ext uri="{FF2B5EF4-FFF2-40B4-BE49-F238E27FC236}">
                  <a16:creationId xmlns:a16="http://schemas.microsoft.com/office/drawing/2014/main" id="{9196E1E2-6CC7-49C4-AC05-08369140C302}"/>
                </a:ext>
              </a:extLst>
            </p:cNvPr>
            <p:cNvSpPr txBox="1"/>
            <p:nvPr/>
          </p:nvSpPr>
          <p:spPr>
            <a:xfrm>
              <a:off x="4069314" y="3535072"/>
              <a:ext cx="1061509"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Alumnos</a:t>
              </a:r>
            </a:p>
          </p:txBody>
        </p:sp>
      </p:grpSp>
      <p:grpSp>
        <p:nvGrpSpPr>
          <p:cNvPr id="335" name="Grupo 334">
            <a:extLst>
              <a:ext uri="{FF2B5EF4-FFF2-40B4-BE49-F238E27FC236}">
                <a16:creationId xmlns:a16="http://schemas.microsoft.com/office/drawing/2014/main" id="{7F257CB7-2624-41B1-A240-3D256C135C3E}"/>
              </a:ext>
            </a:extLst>
          </p:cNvPr>
          <p:cNvGrpSpPr/>
          <p:nvPr/>
        </p:nvGrpSpPr>
        <p:grpSpPr>
          <a:xfrm>
            <a:off x="2117953" y="2865888"/>
            <a:ext cx="1714500" cy="1064661"/>
            <a:chOff x="2068023" y="3188192"/>
            <a:chExt cx="1714500" cy="1064661"/>
          </a:xfrm>
        </p:grpSpPr>
        <p:sp>
          <p:nvSpPr>
            <p:cNvPr id="415" name="Rounded Rectangle 14">
              <a:extLst>
                <a:ext uri="{FF2B5EF4-FFF2-40B4-BE49-F238E27FC236}">
                  <a16:creationId xmlns:a16="http://schemas.microsoft.com/office/drawing/2014/main" id="{B67871DB-AE48-42BD-ACCE-2BB7A572B4CC}"/>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6" name="Group 15">
              <a:extLst>
                <a:ext uri="{FF2B5EF4-FFF2-40B4-BE49-F238E27FC236}">
                  <a16:creationId xmlns:a16="http://schemas.microsoft.com/office/drawing/2014/main" id="{273BB929-89AA-4851-A28B-8B1E21277AB2}"/>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418" name="Oval 16">
                <a:extLst>
                  <a:ext uri="{FF2B5EF4-FFF2-40B4-BE49-F238E27FC236}">
                    <a16:creationId xmlns:a16="http://schemas.microsoft.com/office/drawing/2014/main" id="{C7442AB5-0734-48A4-843E-A157B565CC08}"/>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9" name="Oval 17">
                <a:extLst>
                  <a:ext uri="{FF2B5EF4-FFF2-40B4-BE49-F238E27FC236}">
                    <a16:creationId xmlns:a16="http://schemas.microsoft.com/office/drawing/2014/main" id="{872B0B35-603B-4412-888F-57C73BB0378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0" name="Oval 18">
                <a:extLst>
                  <a:ext uri="{FF2B5EF4-FFF2-40B4-BE49-F238E27FC236}">
                    <a16:creationId xmlns:a16="http://schemas.microsoft.com/office/drawing/2014/main" id="{FD7B0868-EF06-474C-9BBC-5D1CB5848F4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1" name="Oval 19">
                <a:extLst>
                  <a:ext uri="{FF2B5EF4-FFF2-40B4-BE49-F238E27FC236}">
                    <a16:creationId xmlns:a16="http://schemas.microsoft.com/office/drawing/2014/main" id="{AB568C1A-D2B4-4C17-9F01-7C4B0DEE2B4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2" name="Oval 20">
                <a:extLst>
                  <a:ext uri="{FF2B5EF4-FFF2-40B4-BE49-F238E27FC236}">
                    <a16:creationId xmlns:a16="http://schemas.microsoft.com/office/drawing/2014/main" id="{AD6617CC-21AF-440F-A0F1-BA18CA052A04}"/>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3" name="Oval 21">
                <a:extLst>
                  <a:ext uri="{FF2B5EF4-FFF2-40B4-BE49-F238E27FC236}">
                    <a16:creationId xmlns:a16="http://schemas.microsoft.com/office/drawing/2014/main" id="{F334F662-A21D-4C4E-A416-4800F5862143}"/>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4" name="Oval 22">
                <a:extLst>
                  <a:ext uri="{FF2B5EF4-FFF2-40B4-BE49-F238E27FC236}">
                    <a16:creationId xmlns:a16="http://schemas.microsoft.com/office/drawing/2014/main" id="{C9373E7E-91FC-453B-AE08-5AE711F0D89A}"/>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5" name="Oval 23">
                <a:extLst>
                  <a:ext uri="{FF2B5EF4-FFF2-40B4-BE49-F238E27FC236}">
                    <a16:creationId xmlns:a16="http://schemas.microsoft.com/office/drawing/2014/main" id="{AE5AB01A-D078-41E1-86D0-6F2836D61772}"/>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17" name="TextBox 96">
              <a:extLst>
                <a:ext uri="{FF2B5EF4-FFF2-40B4-BE49-F238E27FC236}">
                  <a16:creationId xmlns:a16="http://schemas.microsoft.com/office/drawing/2014/main" id="{9DF241CC-F96D-4086-A7DA-D786BA40AA4B}"/>
                </a:ext>
              </a:extLst>
            </p:cNvPr>
            <p:cNvSpPr txBox="1"/>
            <p:nvPr/>
          </p:nvSpPr>
          <p:spPr>
            <a:xfrm>
              <a:off x="2504891" y="3914299"/>
              <a:ext cx="1255472"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Profesores</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4859874" y="1701342"/>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337" name="Grupo 336">
            <a:extLst>
              <a:ext uri="{FF2B5EF4-FFF2-40B4-BE49-F238E27FC236}">
                <a16:creationId xmlns:a16="http://schemas.microsoft.com/office/drawing/2014/main" id="{6AF9C16F-775A-4954-85A3-176E3D7EE888}"/>
              </a:ext>
            </a:extLst>
          </p:cNvPr>
          <p:cNvGrpSpPr/>
          <p:nvPr/>
        </p:nvGrpSpPr>
        <p:grpSpPr>
          <a:xfrm>
            <a:off x="2384947" y="2214387"/>
            <a:ext cx="1714500" cy="1027509"/>
            <a:chOff x="2480938" y="1971378"/>
            <a:chExt cx="1714500" cy="1027509"/>
          </a:xfrm>
        </p:grpSpPr>
        <p:grpSp>
          <p:nvGrpSpPr>
            <p:cNvPr id="399" name="Grupo 398">
              <a:extLst>
                <a:ext uri="{FF2B5EF4-FFF2-40B4-BE49-F238E27FC236}">
                  <a16:creationId xmlns:a16="http://schemas.microsoft.com/office/drawing/2014/main" id="{E9CD0DC7-7DBF-4D35-A7A0-501998732BBA}"/>
                </a:ext>
              </a:extLst>
            </p:cNvPr>
            <p:cNvGrpSpPr/>
            <p:nvPr/>
          </p:nvGrpSpPr>
          <p:grpSpPr>
            <a:xfrm>
              <a:off x="2480938" y="1971378"/>
              <a:ext cx="1714500" cy="535982"/>
              <a:chOff x="2347473" y="2515864"/>
              <a:chExt cx="1714500" cy="535982"/>
            </a:xfrm>
          </p:grpSpPr>
          <p:sp>
            <p:nvSpPr>
              <p:cNvPr id="401" name="Rounded Rectangle 14">
                <a:extLst>
                  <a:ext uri="{FF2B5EF4-FFF2-40B4-BE49-F238E27FC236}">
                    <a16:creationId xmlns:a16="http://schemas.microsoft.com/office/drawing/2014/main" id="{DA9D5B4E-CE20-4236-9262-A2F7B10BF981}"/>
                  </a:ext>
                </a:extLst>
              </p:cNvPr>
              <p:cNvSpPr/>
              <p:nvPr/>
            </p:nvSpPr>
            <p:spPr>
              <a:xfrm>
                <a:off x="2347473" y="2646865"/>
                <a:ext cx="1714500" cy="403200"/>
              </a:xfrm>
              <a:prstGeom prst="roundRect">
                <a:avLst>
                  <a:gd name="adj" fmla="val 4468"/>
                </a:avLst>
              </a:prstGeom>
              <a:solidFill>
                <a:srgbClr val="00206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402" name="Grupo 401">
                <a:extLst>
                  <a:ext uri="{FF2B5EF4-FFF2-40B4-BE49-F238E27FC236}">
                    <a16:creationId xmlns:a16="http://schemas.microsoft.com/office/drawing/2014/main" id="{83FA4C53-42B6-4E16-B91C-0B70FD46217B}"/>
                  </a:ext>
                </a:extLst>
              </p:cNvPr>
              <p:cNvGrpSpPr/>
              <p:nvPr/>
            </p:nvGrpSpPr>
            <p:grpSpPr>
              <a:xfrm>
                <a:off x="2486711" y="2515864"/>
                <a:ext cx="1436023" cy="535982"/>
                <a:chOff x="3617593" y="1729366"/>
                <a:chExt cx="1436023" cy="535982"/>
              </a:xfrm>
              <a:solidFill>
                <a:srgbClr val="002060"/>
              </a:solidFill>
            </p:grpSpPr>
            <p:sp>
              <p:nvSpPr>
                <p:cNvPr id="403" name="Oval 16">
                  <a:extLst>
                    <a:ext uri="{FF2B5EF4-FFF2-40B4-BE49-F238E27FC236}">
                      <a16:creationId xmlns:a16="http://schemas.microsoft.com/office/drawing/2014/main" id="{124E40D6-6207-4240-9171-7E247F3B010F}"/>
                    </a:ext>
                  </a:extLst>
                </p:cNvPr>
                <p:cNvSpPr/>
                <p:nvPr/>
              </p:nvSpPr>
              <p:spPr>
                <a:xfrm>
                  <a:off x="3617593" y="2040425"/>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4" name="Oval 18">
                  <a:extLst>
                    <a:ext uri="{FF2B5EF4-FFF2-40B4-BE49-F238E27FC236}">
                      <a16:creationId xmlns:a16="http://schemas.microsoft.com/office/drawing/2014/main" id="{3F788942-1CDE-4D7B-9CD7-13D375E3D2DC}"/>
                    </a:ext>
                  </a:extLst>
                </p:cNvPr>
                <p:cNvSpPr/>
                <p:nvPr/>
              </p:nvSpPr>
              <p:spPr>
                <a:xfrm>
                  <a:off x="4021293" y="1936738"/>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5" name="Oval 20">
                  <a:extLst>
                    <a:ext uri="{FF2B5EF4-FFF2-40B4-BE49-F238E27FC236}">
                      <a16:creationId xmlns:a16="http://schemas.microsoft.com/office/drawing/2014/main" id="{93D0CD69-7492-41BA-91B8-36D18754B6E8}"/>
                    </a:ext>
                  </a:extLst>
                </p:cNvPr>
                <p:cNvSpPr/>
                <p:nvPr/>
              </p:nvSpPr>
              <p:spPr>
                <a:xfrm>
                  <a:off x="4424993" y="183305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6" name="Oval 22">
                  <a:extLst>
                    <a:ext uri="{FF2B5EF4-FFF2-40B4-BE49-F238E27FC236}">
                      <a16:creationId xmlns:a16="http://schemas.microsoft.com/office/drawing/2014/main" id="{14266EA7-9E5F-4173-9F7E-CC5E37B8B892}"/>
                    </a:ext>
                  </a:extLst>
                </p:cNvPr>
                <p:cNvSpPr/>
                <p:nvPr/>
              </p:nvSpPr>
              <p:spPr>
                <a:xfrm>
                  <a:off x="4828693" y="1729366"/>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400" name="TextBox 96">
              <a:extLst>
                <a:ext uri="{FF2B5EF4-FFF2-40B4-BE49-F238E27FC236}">
                  <a16:creationId xmlns:a16="http://schemas.microsoft.com/office/drawing/2014/main" id="{D2003071-2C3C-4464-A396-3FF8F3E3EC1A}"/>
                </a:ext>
              </a:extLst>
            </p:cNvPr>
            <p:cNvSpPr txBox="1"/>
            <p:nvPr/>
          </p:nvSpPr>
          <p:spPr>
            <a:xfrm>
              <a:off x="2790654" y="266033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3337306" y="2180819"/>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2603728" y="2602719"/>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6034096" y="841198"/>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1" name="Grupo 340">
            <a:extLst>
              <a:ext uri="{FF2B5EF4-FFF2-40B4-BE49-F238E27FC236}">
                <a16:creationId xmlns:a16="http://schemas.microsoft.com/office/drawing/2014/main" id="{F1B6B0EA-EE37-444E-B5CF-9AE2DC69BC3B}"/>
              </a:ext>
            </a:extLst>
          </p:cNvPr>
          <p:cNvGrpSpPr/>
          <p:nvPr/>
        </p:nvGrpSpPr>
        <p:grpSpPr>
          <a:xfrm>
            <a:off x="1408589" y="3174285"/>
            <a:ext cx="997833" cy="1070950"/>
            <a:chOff x="6368392" y="1036806"/>
            <a:chExt cx="997833" cy="1070950"/>
          </a:xfrm>
          <a:solidFill>
            <a:srgbClr val="FF0066"/>
          </a:solidFill>
        </p:grpSpPr>
        <p:grpSp>
          <p:nvGrpSpPr>
            <p:cNvPr id="372" name="Group 81">
              <a:extLst>
                <a:ext uri="{FF2B5EF4-FFF2-40B4-BE49-F238E27FC236}">
                  <a16:creationId xmlns:a16="http://schemas.microsoft.com/office/drawing/2014/main" id="{82D58E2D-EA97-431E-A9EE-D92D70094470}"/>
                </a:ext>
              </a:extLst>
            </p:cNvPr>
            <p:cNvGrpSpPr/>
            <p:nvPr/>
          </p:nvGrpSpPr>
          <p:grpSpPr>
            <a:xfrm>
              <a:off x="6368392" y="1036806"/>
              <a:ext cx="822960" cy="829715"/>
              <a:chOff x="685800" y="2524435"/>
              <a:chExt cx="1097280" cy="1106287"/>
            </a:xfrm>
            <a:grpFill/>
            <a:effectLst/>
          </p:grpSpPr>
          <p:sp>
            <p:nvSpPr>
              <p:cNvPr id="374" name="Rounded Rectangle 82">
                <a:extLst>
                  <a:ext uri="{FF2B5EF4-FFF2-40B4-BE49-F238E27FC236}">
                    <a16:creationId xmlns:a16="http://schemas.microsoft.com/office/drawing/2014/main" id="{586F4CB1-5DDD-4FA0-8DD2-B278FDE1098B}"/>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75" name="Group 83">
                <a:extLst>
                  <a:ext uri="{FF2B5EF4-FFF2-40B4-BE49-F238E27FC236}">
                    <a16:creationId xmlns:a16="http://schemas.microsoft.com/office/drawing/2014/main" id="{E6567533-9688-431E-BEBB-A612005D0F9E}"/>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76" name="Oval 84">
                  <a:extLst>
                    <a:ext uri="{FF2B5EF4-FFF2-40B4-BE49-F238E27FC236}">
                      <a16:creationId xmlns:a16="http://schemas.microsoft.com/office/drawing/2014/main" id="{86849880-D46A-4ACE-A1F3-C43FAEAEC3B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7" name="Oval 85">
                  <a:extLst>
                    <a:ext uri="{FF2B5EF4-FFF2-40B4-BE49-F238E27FC236}">
                      <a16:creationId xmlns:a16="http://schemas.microsoft.com/office/drawing/2014/main" id="{D1B9F7C0-5FE0-4662-84EF-A983D73CBD4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8" name="Oval 86">
                  <a:extLst>
                    <a:ext uri="{FF2B5EF4-FFF2-40B4-BE49-F238E27FC236}">
                      <a16:creationId xmlns:a16="http://schemas.microsoft.com/office/drawing/2014/main" id="{64FB324A-3E64-4357-BD73-87E42AD5FFE3}"/>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9" name="Oval 87">
                  <a:extLst>
                    <a:ext uri="{FF2B5EF4-FFF2-40B4-BE49-F238E27FC236}">
                      <a16:creationId xmlns:a16="http://schemas.microsoft.com/office/drawing/2014/main" id="{43E10B56-575E-48EA-88E2-4A73080B866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73" name="TextBox 93">
              <a:extLst>
                <a:ext uri="{FF2B5EF4-FFF2-40B4-BE49-F238E27FC236}">
                  <a16:creationId xmlns:a16="http://schemas.microsoft.com/office/drawing/2014/main" id="{57D81266-8F9C-48B6-BF50-7856203EFF9D}"/>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Redes</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4047033" y="1358768"/>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3295239" y="1563486"/>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ExC</a:t>
              </a:r>
            </a:p>
          </p:txBody>
        </p:sp>
      </p:grpSp>
      <p:grpSp>
        <p:nvGrpSpPr>
          <p:cNvPr id="344" name="Grupo 343">
            <a:extLst>
              <a:ext uri="{FF2B5EF4-FFF2-40B4-BE49-F238E27FC236}">
                <a16:creationId xmlns:a16="http://schemas.microsoft.com/office/drawing/2014/main" id="{B1E3051F-E9D6-414F-BF33-347899469BB9}"/>
              </a:ext>
            </a:extLst>
          </p:cNvPr>
          <p:cNvGrpSpPr/>
          <p:nvPr/>
        </p:nvGrpSpPr>
        <p:grpSpPr>
          <a:xfrm>
            <a:off x="2523015" y="1762895"/>
            <a:ext cx="948653" cy="1063595"/>
            <a:chOff x="987662" y="60059"/>
            <a:chExt cx="948653" cy="1063595"/>
          </a:xfrm>
        </p:grpSpPr>
        <p:grpSp>
          <p:nvGrpSpPr>
            <p:cNvPr id="345" name="Group 81">
              <a:extLst>
                <a:ext uri="{FF2B5EF4-FFF2-40B4-BE49-F238E27FC236}">
                  <a16:creationId xmlns:a16="http://schemas.microsoft.com/office/drawing/2014/main" id="{D2109A5B-E19A-4BC8-9B93-5B22EDC7919C}"/>
                </a:ext>
              </a:extLst>
            </p:cNvPr>
            <p:cNvGrpSpPr/>
            <p:nvPr/>
          </p:nvGrpSpPr>
          <p:grpSpPr>
            <a:xfrm>
              <a:off x="987662" y="60059"/>
              <a:ext cx="822960" cy="829714"/>
              <a:chOff x="685800" y="2524435"/>
              <a:chExt cx="1097280" cy="1106285"/>
            </a:xfrm>
            <a:solidFill>
              <a:schemeClr val="accent6"/>
            </a:solidFill>
            <a:effectLst/>
          </p:grpSpPr>
          <p:sp>
            <p:nvSpPr>
              <p:cNvPr id="347" name="Rounded Rectangle 82">
                <a:extLst>
                  <a:ext uri="{FF2B5EF4-FFF2-40B4-BE49-F238E27FC236}">
                    <a16:creationId xmlns:a16="http://schemas.microsoft.com/office/drawing/2014/main" id="{D6B68C34-AF3D-44C1-89E5-10F23ACF6B44}"/>
                  </a:ext>
                </a:extLst>
              </p:cNvPr>
              <p:cNvSpPr/>
              <p:nvPr/>
            </p:nvSpPr>
            <p:spPr>
              <a:xfrm>
                <a:off x="685800" y="2561463"/>
                <a:ext cx="1097280" cy="1069257"/>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48" name="Group 83">
                <a:extLst>
                  <a:ext uri="{FF2B5EF4-FFF2-40B4-BE49-F238E27FC236}">
                    <a16:creationId xmlns:a16="http://schemas.microsoft.com/office/drawing/2014/main" id="{72EC22E8-EB46-4458-99D4-37117826D577}"/>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349" name="Oval 84">
                  <a:extLst>
                    <a:ext uri="{FF2B5EF4-FFF2-40B4-BE49-F238E27FC236}">
                      <a16:creationId xmlns:a16="http://schemas.microsoft.com/office/drawing/2014/main" id="{0936E999-9C8F-4DBC-AE81-6B4106F0F6F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0" name="Oval 85">
                  <a:extLst>
                    <a:ext uri="{FF2B5EF4-FFF2-40B4-BE49-F238E27FC236}">
                      <a16:creationId xmlns:a16="http://schemas.microsoft.com/office/drawing/2014/main" id="{F2F4FF3A-A30C-4511-B2A0-B78490E90C5B}"/>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1" name="Oval 86">
                  <a:extLst>
                    <a:ext uri="{FF2B5EF4-FFF2-40B4-BE49-F238E27FC236}">
                      <a16:creationId xmlns:a16="http://schemas.microsoft.com/office/drawing/2014/main" id="{18BA13B1-0623-4F4B-88F8-E26B815B92DA}"/>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2" name="Oval 87">
                  <a:extLst>
                    <a:ext uri="{FF2B5EF4-FFF2-40B4-BE49-F238E27FC236}">
                      <a16:creationId xmlns:a16="http://schemas.microsoft.com/office/drawing/2014/main" id="{EE55FA63-7D17-4D4D-B204-E4331D7CF11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346" name="TextBox 93">
              <a:extLst>
                <a:ext uri="{FF2B5EF4-FFF2-40B4-BE49-F238E27FC236}">
                  <a16:creationId xmlns:a16="http://schemas.microsoft.com/office/drawing/2014/main" id="{1D49008E-E4CA-438A-9274-7B36180E2201}"/>
                </a:ext>
              </a:extLst>
            </p:cNvPr>
            <p:cNvSpPr txBox="1"/>
            <p:nvPr/>
          </p:nvSpPr>
          <p:spPr>
            <a:xfrm>
              <a:off x="1216246" y="785100"/>
              <a:ext cx="72006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Mooc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2864305" y="1243776"/>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Agilismo</a:t>
              </a:r>
            </a:p>
          </p:txBody>
        </p:sp>
      </p:grpSp>
      <p:sp>
        <p:nvSpPr>
          <p:cNvPr id="274" name="Triángulo isósceles 273">
            <a:extLst>
              <a:ext uri="{FF2B5EF4-FFF2-40B4-BE49-F238E27FC236}">
                <a16:creationId xmlns:a16="http://schemas.microsoft.com/office/drawing/2014/main" id="{713FFDD9-6879-439B-A9CA-E92E8217B894}"/>
              </a:ext>
              <a:ext uri="{C183D7F6-B498-43B3-948B-1728B52AA6E4}">
                <adec:decorative xmlns:adec="http://schemas.microsoft.com/office/drawing/2017/decorative" val="1"/>
              </a:ext>
            </a:extLst>
          </p:cNvPr>
          <p:cNvSpPr/>
          <p:nvPr/>
        </p:nvSpPr>
        <p:spPr>
          <a:xfrm flipV="1">
            <a:off x="873540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672603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33FF"/>
            </a:gs>
            <a:gs pos="55000">
              <a:schemeClr val="tx2">
                <a:lumMod val="60000"/>
                <a:lumOff val="40000"/>
              </a:schemeClr>
            </a:gs>
            <a:gs pos="22000">
              <a:schemeClr val="accent1">
                <a:lumMod val="60000"/>
                <a:lumOff val="40000"/>
              </a:schemeClr>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E472F11D-FA22-46EB-A527-55C7C924DF85}"/>
              </a:ext>
            </a:extLst>
          </p:cNvPr>
          <p:cNvGrpSpPr/>
          <p:nvPr/>
        </p:nvGrpSpPr>
        <p:grpSpPr>
          <a:xfrm>
            <a:off x="1279750" y="3062886"/>
            <a:ext cx="3312000" cy="3456000"/>
            <a:chOff x="5356838" y="1957194"/>
            <a:chExt cx="3312000" cy="3456000"/>
          </a:xfrm>
        </p:grpSpPr>
        <p:sp>
          <p:nvSpPr>
            <p:cNvPr id="145" name="Rounded Rectangle 60">
              <a:extLst>
                <a:ext uri="{FF2B5EF4-FFF2-40B4-BE49-F238E27FC236}">
                  <a16:creationId xmlns:a16="http://schemas.microsoft.com/office/drawing/2014/main" id="{B622121F-C3E5-45CB-B549-53060DAB5D09}"/>
                </a:ext>
              </a:extLst>
            </p:cNvPr>
            <p:cNvSpPr/>
            <p:nvPr/>
          </p:nvSpPr>
          <p:spPr>
            <a:xfrm>
              <a:off x="6907544" y="1957194"/>
              <a:ext cx="864000" cy="3456000"/>
            </a:xfrm>
            <a:prstGeom prst="roundRect">
              <a:avLst>
                <a:gd name="adj" fmla="val 4468"/>
              </a:avLst>
            </a:prstGeom>
            <a:solidFill>
              <a:srgbClr val="C00000"/>
            </a:solid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6" name="Grupo 5">
              <a:extLst>
                <a:ext uri="{FF2B5EF4-FFF2-40B4-BE49-F238E27FC236}">
                  <a16:creationId xmlns:a16="http://schemas.microsoft.com/office/drawing/2014/main" id="{483D567E-6C99-4816-A064-1CD1B22FE3DB}"/>
                </a:ext>
              </a:extLst>
            </p:cNvPr>
            <p:cNvGrpSpPr/>
            <p:nvPr/>
          </p:nvGrpSpPr>
          <p:grpSpPr>
            <a:xfrm>
              <a:off x="5356838" y="2472928"/>
              <a:ext cx="3312000" cy="2149225"/>
              <a:chOff x="5356838" y="2472928"/>
              <a:chExt cx="3312000" cy="2149225"/>
            </a:xfrm>
          </p:grpSpPr>
          <p:grpSp>
            <p:nvGrpSpPr>
              <p:cNvPr id="5" name="Grupo 4">
                <a:extLst>
                  <a:ext uri="{FF2B5EF4-FFF2-40B4-BE49-F238E27FC236}">
                    <a16:creationId xmlns:a16="http://schemas.microsoft.com/office/drawing/2014/main" id="{4D4C465B-0E3D-4FA5-AB45-396888C0F7CF}"/>
                  </a:ext>
                </a:extLst>
              </p:cNvPr>
              <p:cNvGrpSpPr/>
              <p:nvPr/>
            </p:nvGrpSpPr>
            <p:grpSpPr>
              <a:xfrm>
                <a:off x="6695643" y="2472928"/>
                <a:ext cx="592262" cy="1379059"/>
                <a:chOff x="6927518" y="4011313"/>
                <a:chExt cx="772232" cy="1776307"/>
              </a:xfrm>
              <a:solidFill>
                <a:srgbClr val="C00000"/>
              </a:solidFill>
              <a:scene3d>
                <a:camera prst="orthographicFront">
                  <a:rot lat="18660000" lon="19560000" rev="2520000"/>
                </a:camera>
                <a:lightRig rig="threePt" dir="t"/>
              </a:scene3d>
            </p:grpSpPr>
            <p:sp>
              <p:nvSpPr>
                <p:cNvPr id="147" name="Oval 62">
                  <a:extLst>
                    <a:ext uri="{FF2B5EF4-FFF2-40B4-BE49-F238E27FC236}">
                      <a16:creationId xmlns:a16="http://schemas.microsoft.com/office/drawing/2014/main" id="{A32B4976-B4B4-4536-A62C-A4F86DA357AD}"/>
                    </a:ext>
                  </a:extLst>
                </p:cNvPr>
                <p:cNvSpPr/>
                <p:nvPr/>
              </p:nvSpPr>
              <p:spPr>
                <a:xfrm>
                  <a:off x="6927518" y="4011313"/>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63">
                  <a:extLst>
                    <a:ext uri="{FF2B5EF4-FFF2-40B4-BE49-F238E27FC236}">
                      <a16:creationId xmlns:a16="http://schemas.microsoft.com/office/drawing/2014/main" id="{1A6C8A68-53D0-4584-BFDC-C08CFA632BC6}"/>
                    </a:ext>
                  </a:extLst>
                </p:cNvPr>
                <p:cNvSpPr/>
                <p:nvPr/>
              </p:nvSpPr>
              <p:spPr>
                <a:xfrm>
                  <a:off x="6927518" y="4540680"/>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64">
                  <a:extLst>
                    <a:ext uri="{FF2B5EF4-FFF2-40B4-BE49-F238E27FC236}">
                      <a16:creationId xmlns:a16="http://schemas.microsoft.com/office/drawing/2014/main" id="{3F3000A9-25AE-41BA-B529-36584C9CCC99}"/>
                    </a:ext>
                  </a:extLst>
                </p:cNvPr>
                <p:cNvSpPr/>
                <p:nvPr/>
              </p:nvSpPr>
              <p:spPr>
                <a:xfrm>
                  <a:off x="7441402" y="4011313"/>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65">
                  <a:extLst>
                    <a:ext uri="{FF2B5EF4-FFF2-40B4-BE49-F238E27FC236}">
                      <a16:creationId xmlns:a16="http://schemas.microsoft.com/office/drawing/2014/main" id="{F9879BDD-6B9E-4FF0-966F-CAF0B6A59ED6}"/>
                    </a:ext>
                  </a:extLst>
                </p:cNvPr>
                <p:cNvSpPr/>
                <p:nvPr/>
              </p:nvSpPr>
              <p:spPr>
                <a:xfrm>
                  <a:off x="7441402" y="4540680"/>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66">
                  <a:extLst>
                    <a:ext uri="{FF2B5EF4-FFF2-40B4-BE49-F238E27FC236}">
                      <a16:creationId xmlns:a16="http://schemas.microsoft.com/office/drawing/2014/main" id="{51A3130B-7731-48C9-94ED-3D4CE438F822}"/>
                    </a:ext>
                  </a:extLst>
                </p:cNvPr>
                <p:cNvSpPr/>
                <p:nvPr/>
              </p:nvSpPr>
              <p:spPr>
                <a:xfrm>
                  <a:off x="6927518" y="4999905"/>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67">
                  <a:extLst>
                    <a:ext uri="{FF2B5EF4-FFF2-40B4-BE49-F238E27FC236}">
                      <a16:creationId xmlns:a16="http://schemas.microsoft.com/office/drawing/2014/main" id="{3F1F83F3-03EF-440F-A730-048317DF819D}"/>
                    </a:ext>
                  </a:extLst>
                </p:cNvPr>
                <p:cNvSpPr/>
                <p:nvPr/>
              </p:nvSpPr>
              <p:spPr>
                <a:xfrm>
                  <a:off x="6927518" y="5529272"/>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68">
                  <a:extLst>
                    <a:ext uri="{FF2B5EF4-FFF2-40B4-BE49-F238E27FC236}">
                      <a16:creationId xmlns:a16="http://schemas.microsoft.com/office/drawing/2014/main" id="{8EE90D1B-AEB8-43D5-BCD8-FE6249985A3D}"/>
                    </a:ext>
                  </a:extLst>
                </p:cNvPr>
                <p:cNvSpPr/>
                <p:nvPr/>
              </p:nvSpPr>
              <p:spPr>
                <a:xfrm>
                  <a:off x="7441402" y="4999905"/>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69">
                  <a:extLst>
                    <a:ext uri="{FF2B5EF4-FFF2-40B4-BE49-F238E27FC236}">
                      <a16:creationId xmlns:a16="http://schemas.microsoft.com/office/drawing/2014/main" id="{0B74DDB2-DA69-4323-A4B2-26DE20FC7626}"/>
                    </a:ext>
                  </a:extLst>
                </p:cNvPr>
                <p:cNvSpPr/>
                <p:nvPr/>
              </p:nvSpPr>
              <p:spPr>
                <a:xfrm>
                  <a:off x="7441402" y="5529272"/>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55" name="TextBox 65">
                <a:extLst>
                  <a:ext uri="{FF2B5EF4-FFF2-40B4-BE49-F238E27FC236}">
                    <a16:creationId xmlns:a16="http://schemas.microsoft.com/office/drawing/2014/main" id="{2F9F25D9-DDE6-4B27-8D8E-5296D91D03F1}"/>
                  </a:ext>
                </a:extLst>
              </p:cNvPr>
              <p:cNvSpPr txBox="1"/>
              <p:nvPr/>
            </p:nvSpPr>
            <p:spPr>
              <a:xfrm rot="21540000">
                <a:off x="5356838" y="3869072"/>
                <a:ext cx="3312000" cy="553998"/>
              </a:xfrm>
              <a:prstGeom prst="rect">
                <a:avLst/>
              </a:prstGeom>
              <a:noFill/>
              <a:scene3d>
                <a:camera prst="isometricOffAxis1Left">
                  <a:rot lat="19800000" lon="18000000" rev="20993237"/>
                </a:camera>
                <a:lightRig rig="threePt" dir="t">
                  <a:rot lat="0" lon="0" rev="0"/>
                </a:lightRig>
              </a:scene3d>
            </p:spPr>
            <p:txBody>
              <a:bodyPr wrap="square" rtlCol="0">
                <a:spAutoFit/>
              </a:bodyPr>
              <a:lstStyle/>
              <a:p>
                <a:r>
                  <a:rPr lang="en-US" sz="3000" b="1" dirty="0">
                    <a:solidFill>
                      <a:schemeClr val="bg1"/>
                    </a:solidFill>
                  </a:rPr>
                  <a:t>UAM Azcapotzalco</a:t>
                </a:r>
              </a:p>
            </p:txBody>
          </p:sp>
          <p:grpSp>
            <p:nvGrpSpPr>
              <p:cNvPr id="156" name="Grupo 155">
                <a:extLst>
                  <a:ext uri="{FF2B5EF4-FFF2-40B4-BE49-F238E27FC236}">
                    <a16:creationId xmlns:a16="http://schemas.microsoft.com/office/drawing/2014/main" id="{8AA95744-D589-4F72-A626-C6AA57D3783F}"/>
                  </a:ext>
                </a:extLst>
              </p:cNvPr>
              <p:cNvGrpSpPr/>
              <p:nvPr/>
            </p:nvGrpSpPr>
            <p:grpSpPr>
              <a:xfrm>
                <a:off x="7390003" y="3243094"/>
                <a:ext cx="592262" cy="1379059"/>
                <a:chOff x="6927518" y="4011313"/>
                <a:chExt cx="772232" cy="1776307"/>
              </a:xfrm>
              <a:solidFill>
                <a:srgbClr val="C00000"/>
              </a:solidFill>
              <a:scene3d>
                <a:camera prst="orthographicFront">
                  <a:rot lat="18660000" lon="19560000" rev="2520000"/>
                </a:camera>
                <a:lightRig rig="threePt" dir="t"/>
              </a:scene3d>
            </p:grpSpPr>
            <p:sp>
              <p:nvSpPr>
                <p:cNvPr id="157" name="Oval 62">
                  <a:extLst>
                    <a:ext uri="{FF2B5EF4-FFF2-40B4-BE49-F238E27FC236}">
                      <a16:creationId xmlns:a16="http://schemas.microsoft.com/office/drawing/2014/main" id="{ED350A25-8BDF-4A48-8759-ACF61BBD963F}"/>
                    </a:ext>
                  </a:extLst>
                </p:cNvPr>
                <p:cNvSpPr/>
                <p:nvPr/>
              </p:nvSpPr>
              <p:spPr>
                <a:xfrm>
                  <a:off x="6927518" y="4011313"/>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8" name="Oval 63">
                  <a:extLst>
                    <a:ext uri="{FF2B5EF4-FFF2-40B4-BE49-F238E27FC236}">
                      <a16:creationId xmlns:a16="http://schemas.microsoft.com/office/drawing/2014/main" id="{A62E0BDE-A496-45CA-851C-19FBA05FA7DB}"/>
                    </a:ext>
                  </a:extLst>
                </p:cNvPr>
                <p:cNvSpPr/>
                <p:nvPr/>
              </p:nvSpPr>
              <p:spPr>
                <a:xfrm>
                  <a:off x="6927518" y="4540680"/>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9" name="Oval 64">
                  <a:extLst>
                    <a:ext uri="{FF2B5EF4-FFF2-40B4-BE49-F238E27FC236}">
                      <a16:creationId xmlns:a16="http://schemas.microsoft.com/office/drawing/2014/main" id="{015BFBA3-78C2-4BA7-ADA9-029589CCEB96}"/>
                    </a:ext>
                  </a:extLst>
                </p:cNvPr>
                <p:cNvSpPr/>
                <p:nvPr/>
              </p:nvSpPr>
              <p:spPr>
                <a:xfrm>
                  <a:off x="7441402" y="4011313"/>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0" name="Oval 65">
                  <a:extLst>
                    <a:ext uri="{FF2B5EF4-FFF2-40B4-BE49-F238E27FC236}">
                      <a16:creationId xmlns:a16="http://schemas.microsoft.com/office/drawing/2014/main" id="{2850474B-90D7-4A07-B014-C41FCD04FEB2}"/>
                    </a:ext>
                  </a:extLst>
                </p:cNvPr>
                <p:cNvSpPr/>
                <p:nvPr/>
              </p:nvSpPr>
              <p:spPr>
                <a:xfrm>
                  <a:off x="7441402" y="4540680"/>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1" name="Oval 66">
                  <a:extLst>
                    <a:ext uri="{FF2B5EF4-FFF2-40B4-BE49-F238E27FC236}">
                      <a16:creationId xmlns:a16="http://schemas.microsoft.com/office/drawing/2014/main" id="{67DE5267-1FA5-4B03-A9FE-12B19570B5E7}"/>
                    </a:ext>
                  </a:extLst>
                </p:cNvPr>
                <p:cNvSpPr/>
                <p:nvPr/>
              </p:nvSpPr>
              <p:spPr>
                <a:xfrm>
                  <a:off x="6927518" y="4999905"/>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2" name="Oval 67">
                  <a:extLst>
                    <a:ext uri="{FF2B5EF4-FFF2-40B4-BE49-F238E27FC236}">
                      <a16:creationId xmlns:a16="http://schemas.microsoft.com/office/drawing/2014/main" id="{CCEEE75B-A581-41C6-8007-C25DD9660FA1}"/>
                    </a:ext>
                  </a:extLst>
                </p:cNvPr>
                <p:cNvSpPr/>
                <p:nvPr/>
              </p:nvSpPr>
              <p:spPr>
                <a:xfrm>
                  <a:off x="6927518" y="5529272"/>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3" name="Oval 68">
                  <a:extLst>
                    <a:ext uri="{FF2B5EF4-FFF2-40B4-BE49-F238E27FC236}">
                      <a16:creationId xmlns:a16="http://schemas.microsoft.com/office/drawing/2014/main" id="{FABE5410-EDAE-4FEE-8B32-FE34CCE96072}"/>
                    </a:ext>
                  </a:extLst>
                </p:cNvPr>
                <p:cNvSpPr/>
                <p:nvPr/>
              </p:nvSpPr>
              <p:spPr>
                <a:xfrm>
                  <a:off x="7441402" y="4999905"/>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4" name="Oval 69">
                  <a:extLst>
                    <a:ext uri="{FF2B5EF4-FFF2-40B4-BE49-F238E27FC236}">
                      <a16:creationId xmlns:a16="http://schemas.microsoft.com/office/drawing/2014/main" id="{BC44B2B9-BC34-4DF5-A3E8-A6A7D2275E99}"/>
                    </a:ext>
                  </a:extLst>
                </p:cNvPr>
                <p:cNvSpPr/>
                <p:nvPr/>
              </p:nvSpPr>
              <p:spPr>
                <a:xfrm>
                  <a:off x="7441402" y="5529272"/>
                  <a:ext cx="258348" cy="258348"/>
                </a:xfrm>
                <a:prstGeom prst="ellipse">
                  <a:avLst/>
                </a:prstGeom>
                <a:grpFill/>
                <a:ln>
                  <a:noFill/>
                </a:ln>
                <a:sp3d extrusionH="127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grpSp>
        <p:nvGrpSpPr>
          <p:cNvPr id="30" name="Grupo 29"/>
          <p:cNvGrpSpPr/>
          <p:nvPr/>
        </p:nvGrpSpPr>
        <p:grpSpPr>
          <a:xfrm>
            <a:off x="2575077" y="3449817"/>
            <a:ext cx="1714500" cy="1072144"/>
            <a:chOff x="4466555" y="3095290"/>
            <a:chExt cx="1714500" cy="1072144"/>
          </a:xfrm>
        </p:grpSpPr>
        <p:grpSp>
          <p:nvGrpSpPr>
            <p:cNvPr id="60" name="Group 59"/>
            <p:cNvGrpSpPr/>
            <p:nvPr/>
          </p:nvGrpSpPr>
          <p:grpSpPr>
            <a:xfrm>
              <a:off x="4466555" y="3095290"/>
              <a:ext cx="1714500" cy="829715"/>
              <a:chOff x="5486400" y="3401806"/>
              <a:chExt cx="2286000" cy="1106287"/>
            </a:xfrm>
            <a:solidFill>
              <a:srgbClr val="FFC000"/>
            </a:solidFill>
          </p:grpSpPr>
          <p:sp>
            <p:nvSpPr>
              <p:cNvPr id="61" name="Rounded Rectangle 60"/>
              <p:cNvSpPr/>
              <p:nvPr/>
            </p:nvSpPr>
            <p:spPr>
              <a:xfrm>
                <a:off x="5486400" y="3438835"/>
                <a:ext cx="2286000" cy="1069258"/>
              </a:xfrm>
              <a:prstGeom prst="roundRect">
                <a:avLst>
                  <a:gd name="adj" fmla="val 4468"/>
                </a:avLst>
              </a:prstGeom>
              <a:grp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t>
                </a:r>
              </a:p>
              <a:p>
                <a:pPr algn="ctr"/>
                <a:endParaRPr lang="en-US" sz="1350" dirty="0"/>
              </a:p>
              <a:p>
                <a:pPr algn="ctr"/>
                <a:endParaRPr lang="en-US" sz="1350" dirty="0"/>
              </a:p>
              <a:p>
                <a:pPr algn="ctr"/>
                <a:endParaRPr lang="en-US" sz="1350" dirty="0"/>
              </a:p>
            </p:txBody>
          </p:sp>
          <p:grpSp>
            <p:nvGrpSpPr>
              <p:cNvPr id="62" name="Group 61"/>
              <p:cNvGrpSpPr>
                <a:grpSpLocks noChangeAspect="1"/>
              </p:cNvGrpSpPr>
              <p:nvPr/>
            </p:nvGrpSpPr>
            <p:grpSpPr>
              <a:xfrm>
                <a:off x="5572637" y="3401806"/>
                <a:ext cx="2089487" cy="914400"/>
                <a:chOff x="5405487" y="2428974"/>
                <a:chExt cx="2140771" cy="936843"/>
              </a:xfrm>
              <a:grpFill/>
              <a:scene3d>
                <a:camera prst="isometricOffAxis1Top">
                  <a:rot lat="18664799" lon="19558760" rev="2510697"/>
                </a:camera>
                <a:lightRig rig="balanced" dir="t"/>
              </a:scene3d>
            </p:grpSpPr>
            <p:sp>
              <p:nvSpPr>
                <p:cNvPr id="63" name="Oval 62"/>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4" name="Oval 63"/>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5" name="Oval 64"/>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6" name="Oval 65"/>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7" name="Oval 66"/>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8" name="Oval 67"/>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9" name="Oval 68"/>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0" name="Oval 69"/>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93" name="TextBox 92"/>
            <p:cNvSpPr txBox="1"/>
            <p:nvPr/>
          </p:nvSpPr>
          <p:spPr>
            <a:xfrm>
              <a:off x="5168494" y="3828880"/>
              <a:ext cx="639919" cy="338554"/>
            </a:xfrm>
            <a:prstGeom prst="rect">
              <a:avLst/>
            </a:prstGeom>
            <a:noFill/>
            <a:scene3d>
              <a:camera prst="isometricOffAxis1Right">
                <a:rot lat="1080000" lon="20039998" rev="300000"/>
              </a:camera>
              <a:lightRig rig="threePt" dir="t"/>
            </a:scene3d>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DCG</a:t>
              </a:r>
            </a:p>
          </p:txBody>
        </p:sp>
      </p:grpSp>
      <p:grpSp>
        <p:nvGrpSpPr>
          <p:cNvPr id="3" name="Grupo 2">
            <a:extLst>
              <a:ext uri="{FF2B5EF4-FFF2-40B4-BE49-F238E27FC236}">
                <a16:creationId xmlns:a16="http://schemas.microsoft.com/office/drawing/2014/main" id="{0327CF4F-98F6-48BC-A8E0-A3C77837DC68}"/>
              </a:ext>
            </a:extLst>
          </p:cNvPr>
          <p:cNvGrpSpPr/>
          <p:nvPr/>
        </p:nvGrpSpPr>
        <p:grpSpPr>
          <a:xfrm>
            <a:off x="5123872" y="99617"/>
            <a:ext cx="2667366" cy="1447939"/>
            <a:chOff x="5854463" y="39908"/>
            <a:chExt cx="2667366" cy="1447939"/>
          </a:xfrm>
        </p:grpSpPr>
        <p:grpSp>
          <p:nvGrpSpPr>
            <p:cNvPr id="78" name="Group 24"/>
            <p:cNvGrpSpPr/>
            <p:nvPr/>
          </p:nvGrpSpPr>
          <p:grpSpPr>
            <a:xfrm>
              <a:off x="5854463" y="39908"/>
              <a:ext cx="2570400" cy="1249200"/>
              <a:chOff x="5486400" y="3401806"/>
              <a:chExt cx="2286000" cy="1106287"/>
            </a:xfrm>
          </p:grpSpPr>
          <p:sp>
            <p:nvSpPr>
              <p:cNvPr id="79" name="Rounded Rectangle 14"/>
              <p:cNvSpPr/>
              <p:nvPr/>
            </p:nvSpPr>
            <p:spPr>
              <a:xfrm>
                <a:off x="5486400" y="3438835"/>
                <a:ext cx="2286000" cy="1069258"/>
              </a:xfrm>
              <a:prstGeom prst="roundRect">
                <a:avLst>
                  <a:gd name="adj" fmla="val 4468"/>
                </a:avLst>
              </a:prstGeom>
              <a:solidFill>
                <a:srgbClr val="00B0F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0" name="Group 15"/>
              <p:cNvGrpSpPr>
                <a:grpSpLocks noChangeAspect="1"/>
              </p:cNvGrpSpPr>
              <p:nvPr/>
            </p:nvGrpSpPr>
            <p:grpSpPr>
              <a:xfrm>
                <a:off x="5572637" y="3401806"/>
                <a:ext cx="2089487" cy="914400"/>
                <a:chOff x="5405487" y="2428974"/>
                <a:chExt cx="2140771" cy="936843"/>
              </a:xfrm>
              <a:solidFill>
                <a:srgbClr val="00B0F0"/>
              </a:solidFill>
              <a:scene3d>
                <a:camera prst="isometricOffAxis1Top">
                  <a:rot lat="18664799" lon="19558760" rev="2510697"/>
                </a:camera>
                <a:lightRig rig="balanced" dir="t"/>
              </a:scene3d>
            </p:grpSpPr>
            <p:sp>
              <p:nvSpPr>
                <p:cNvPr id="81" name="Oval 16"/>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9" name="Oval 17"/>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0" name="Oval 18"/>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1" name="Oval 19"/>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Oval 20"/>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9" name="Oval 21"/>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0" name="Oval 22"/>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5" name="Oval 23"/>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106" name="TextBox 96"/>
            <p:cNvSpPr txBox="1"/>
            <p:nvPr/>
          </p:nvSpPr>
          <p:spPr>
            <a:xfrm>
              <a:off x="6346233" y="1026182"/>
              <a:ext cx="2175596" cy="461665"/>
            </a:xfrm>
            <a:prstGeom prst="rect">
              <a:avLst/>
            </a:prstGeom>
            <a:noFill/>
            <a:scene3d>
              <a:camera prst="isometricOffAxis1Right">
                <a:rot lat="1080000" lon="20039998" rev="300000"/>
              </a:camera>
              <a:lightRig rig="threePt" dir="t"/>
            </a:scene3d>
          </p:spPr>
          <p:txBody>
            <a:bodyPr wrap="none" rtlCol="0">
              <a:spAutoFit/>
            </a:bodyPr>
            <a:lstStyle/>
            <a:p>
              <a:r>
                <a:rPr lang="es-MX" sz="1600" b="1" dirty="0">
                  <a:solidFill>
                    <a:schemeClr val="bg1"/>
                  </a:solidFill>
                  <a:latin typeface="Arial" panose="020B0604020202020204" pitchFamily="34" charset="0"/>
                  <a:cs typeface="Arial" panose="020B0604020202020204" pitchFamily="34" charset="0"/>
                </a:rPr>
                <a:t>@</a:t>
              </a:r>
              <a:r>
                <a:rPr lang="es-MX" sz="1000" b="1" dirty="0">
                  <a:solidFill>
                    <a:schemeClr val="bg1"/>
                  </a:solidFill>
                  <a:latin typeface="Arial" panose="020B0604020202020204" pitchFamily="34" charset="0"/>
                  <a:cs typeface="Arial" panose="020B0604020202020204" pitchFamily="34" charset="0"/>
                </a:rPr>
                <a:t> </a:t>
              </a:r>
              <a:r>
                <a:rPr lang="es-MX" sz="2400" b="1" dirty="0">
                  <a:solidFill>
                    <a:schemeClr val="bg1"/>
                  </a:solidFill>
                  <a:latin typeface="Arial" panose="020B0604020202020204" pitchFamily="34" charset="0"/>
                  <a:cs typeface="Arial" panose="020B0604020202020204" pitchFamily="34" charset="0"/>
                </a:rPr>
                <a:t>f</a:t>
              </a:r>
              <a:r>
                <a:rPr lang="es-MX" sz="1200" b="1" dirty="0">
                  <a:solidFill>
                    <a:schemeClr val="bg1"/>
                  </a:solidFill>
                  <a:latin typeface="Arial" panose="020B0604020202020204" pitchFamily="34" charset="0"/>
                  <a:cs typeface="Arial" panose="020B0604020202020204" pitchFamily="34" charset="0"/>
                </a:rPr>
                <a:t> </a:t>
              </a:r>
              <a:r>
                <a:rPr lang="es-MX" sz="2400" b="1" dirty="0">
                  <a:solidFill>
                    <a:schemeClr val="bg1"/>
                  </a:solidFill>
                  <a:latin typeface="Arial" panose="020B0604020202020204" pitchFamily="34" charset="0"/>
                  <a:cs typeface="Arial" panose="020B0604020202020204" pitchFamily="34" charset="0"/>
                </a:rPr>
                <a:t>torres2706</a:t>
              </a:r>
            </a:p>
          </p:txBody>
        </p:sp>
      </p:grpSp>
      <p:grpSp>
        <p:nvGrpSpPr>
          <p:cNvPr id="4" name="Grupo 3">
            <a:extLst>
              <a:ext uri="{FF2B5EF4-FFF2-40B4-BE49-F238E27FC236}">
                <a16:creationId xmlns:a16="http://schemas.microsoft.com/office/drawing/2014/main" id="{27DE427D-BE3A-4D08-93DD-78DA5545F994}"/>
              </a:ext>
            </a:extLst>
          </p:cNvPr>
          <p:cNvGrpSpPr/>
          <p:nvPr/>
        </p:nvGrpSpPr>
        <p:grpSpPr>
          <a:xfrm>
            <a:off x="673080" y="2591692"/>
            <a:ext cx="3528000" cy="1378894"/>
            <a:chOff x="2327380" y="2368913"/>
            <a:chExt cx="3528000" cy="1378894"/>
          </a:xfrm>
        </p:grpSpPr>
        <p:sp>
          <p:nvSpPr>
            <p:cNvPr id="50" name="Rounded Rectangle 49"/>
            <p:cNvSpPr/>
            <p:nvPr/>
          </p:nvSpPr>
          <p:spPr>
            <a:xfrm>
              <a:off x="2327380" y="2672235"/>
              <a:ext cx="3528000" cy="801943"/>
            </a:xfrm>
            <a:prstGeom prst="roundRect">
              <a:avLst>
                <a:gd name="adj" fmla="val 4468"/>
              </a:avLst>
            </a:prstGeom>
            <a:solidFill>
              <a:srgbClr val="35CF1B"/>
            </a:solidFill>
            <a:ln>
              <a:no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1" name="Group 50"/>
            <p:cNvGrpSpPr>
              <a:grpSpLocks noChangeAspect="1"/>
            </p:cNvGrpSpPr>
            <p:nvPr/>
          </p:nvGrpSpPr>
          <p:grpSpPr>
            <a:xfrm>
              <a:off x="2532364" y="2788378"/>
              <a:ext cx="1567115" cy="685800"/>
              <a:chOff x="5405487" y="2428974"/>
              <a:chExt cx="2140771" cy="936843"/>
            </a:xfrm>
            <a:solidFill>
              <a:srgbClr val="35CF1B"/>
            </a:solidFill>
            <a:scene3d>
              <a:camera prst="isometricOffAxis1Top">
                <a:rot lat="18664799" lon="19558760" rev="2510697"/>
              </a:camera>
              <a:lightRig rig="balanced" dir="t"/>
            </a:scene3d>
          </p:grpSpPr>
          <p:sp>
            <p:nvSpPr>
              <p:cNvPr id="52" name="Oval 51"/>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3" name="Oval 52"/>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4" name="Oval 53"/>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5" name="Oval 54"/>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6" name="Oval 55"/>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 name="Oval 56"/>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8" name="Oval 57"/>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9" name="Oval 58"/>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95" name="TextBox 94"/>
            <p:cNvSpPr txBox="1"/>
            <p:nvPr/>
          </p:nvSpPr>
          <p:spPr>
            <a:xfrm>
              <a:off x="2736518" y="3347697"/>
              <a:ext cx="3113545" cy="400110"/>
            </a:xfrm>
            <a:prstGeom prst="rect">
              <a:avLst/>
            </a:prstGeom>
            <a:noFill/>
            <a:scene3d>
              <a:camera prst="isometricOffAxis1Right">
                <a:rot lat="1080000" lon="20039998" rev="300000"/>
              </a:camera>
              <a:lightRig rig="threePt" dir="t"/>
            </a:scene3d>
          </p:spPr>
          <p:txBody>
            <a:bodyPr wrap="none" rtlCol="0">
              <a:spAutoFit/>
            </a:bodyPr>
            <a:lstStyle/>
            <a:p>
              <a:r>
                <a:rPr lang="es-MX" sz="2000" b="1" dirty="0">
                  <a:solidFill>
                    <a:schemeClr val="bg1"/>
                  </a:solidFill>
                  <a:latin typeface="Arial" panose="020B0604020202020204" pitchFamily="34" charset="0"/>
                  <a:cs typeface="Arial" panose="020B0604020202020204" pitchFamily="34" charset="0"/>
                </a:rPr>
                <a:t>Francisco Torres García</a:t>
              </a:r>
            </a:p>
          </p:txBody>
        </p:sp>
        <p:grpSp>
          <p:nvGrpSpPr>
            <p:cNvPr id="98" name="Group 50">
              <a:extLst>
                <a:ext uri="{FF2B5EF4-FFF2-40B4-BE49-F238E27FC236}">
                  <a16:creationId xmlns:a16="http://schemas.microsoft.com/office/drawing/2014/main" id="{6875ABF0-402E-43A0-9085-A56D3A1BAA01}"/>
                </a:ext>
              </a:extLst>
            </p:cNvPr>
            <p:cNvGrpSpPr>
              <a:grpSpLocks noChangeAspect="1"/>
            </p:cNvGrpSpPr>
            <p:nvPr/>
          </p:nvGrpSpPr>
          <p:grpSpPr>
            <a:xfrm>
              <a:off x="4099479" y="2368913"/>
              <a:ext cx="1567115" cy="685800"/>
              <a:chOff x="5405487" y="2428974"/>
              <a:chExt cx="2140771" cy="936843"/>
            </a:xfrm>
            <a:solidFill>
              <a:srgbClr val="35CF1B"/>
            </a:solidFill>
            <a:scene3d>
              <a:camera prst="isometricOffAxis1Top">
                <a:rot lat="18664799" lon="19558760" rev="2510697"/>
              </a:camera>
              <a:lightRig rig="balanced" dir="t"/>
            </a:scene3d>
          </p:grpSpPr>
          <p:sp>
            <p:nvSpPr>
              <p:cNvPr id="111" name="Oval 51">
                <a:extLst>
                  <a:ext uri="{FF2B5EF4-FFF2-40B4-BE49-F238E27FC236}">
                    <a16:creationId xmlns:a16="http://schemas.microsoft.com/office/drawing/2014/main" id="{D9EA36B3-61A9-4DAD-8DF8-9C0308BBA43A}"/>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2" name="Oval 52">
                <a:extLst>
                  <a:ext uri="{FF2B5EF4-FFF2-40B4-BE49-F238E27FC236}">
                    <a16:creationId xmlns:a16="http://schemas.microsoft.com/office/drawing/2014/main" id="{667B3CA0-053E-42BE-B2AB-072F6297ACE9}"/>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3" name="Oval 53">
                <a:extLst>
                  <a:ext uri="{FF2B5EF4-FFF2-40B4-BE49-F238E27FC236}">
                    <a16:creationId xmlns:a16="http://schemas.microsoft.com/office/drawing/2014/main" id="{D4BDC13A-D944-4F52-8A5C-94864CCEF686}"/>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4" name="Oval 54">
                <a:extLst>
                  <a:ext uri="{FF2B5EF4-FFF2-40B4-BE49-F238E27FC236}">
                    <a16:creationId xmlns:a16="http://schemas.microsoft.com/office/drawing/2014/main" id="{B2C8B47A-ED61-4603-8D01-FF9EDFBE72A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5" name="Oval 55">
                <a:extLst>
                  <a:ext uri="{FF2B5EF4-FFF2-40B4-BE49-F238E27FC236}">
                    <a16:creationId xmlns:a16="http://schemas.microsoft.com/office/drawing/2014/main" id="{55657675-A8FD-4F2F-8C3C-C57ED628E957}"/>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6" name="Oval 56">
                <a:extLst>
                  <a:ext uri="{FF2B5EF4-FFF2-40B4-BE49-F238E27FC236}">
                    <a16:creationId xmlns:a16="http://schemas.microsoft.com/office/drawing/2014/main" id="{20178FA3-EFAA-49DF-AA18-3DD98838134B}"/>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7" name="Oval 57">
                <a:extLst>
                  <a:ext uri="{FF2B5EF4-FFF2-40B4-BE49-F238E27FC236}">
                    <a16:creationId xmlns:a16="http://schemas.microsoft.com/office/drawing/2014/main" id="{6A30FF99-F5BD-4F2B-97F6-80B78F5DEDF0}"/>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8" name="Oval 58">
                <a:extLst>
                  <a:ext uri="{FF2B5EF4-FFF2-40B4-BE49-F238E27FC236}">
                    <a16:creationId xmlns:a16="http://schemas.microsoft.com/office/drawing/2014/main" id="{09BE2081-5A24-47BE-B701-A3D2DDED41B6}"/>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 name="Grupo 1">
            <a:extLst>
              <a:ext uri="{FF2B5EF4-FFF2-40B4-BE49-F238E27FC236}">
                <a16:creationId xmlns:a16="http://schemas.microsoft.com/office/drawing/2014/main" id="{8A8C694C-1150-4757-AA4B-93EF323F70D5}"/>
              </a:ext>
            </a:extLst>
          </p:cNvPr>
          <p:cNvGrpSpPr/>
          <p:nvPr/>
        </p:nvGrpSpPr>
        <p:grpSpPr>
          <a:xfrm>
            <a:off x="767966" y="764054"/>
            <a:ext cx="3642482" cy="2220433"/>
            <a:chOff x="1151740" y="815536"/>
            <a:chExt cx="3642482" cy="2220433"/>
          </a:xfrm>
        </p:grpSpPr>
        <p:sp>
          <p:nvSpPr>
            <p:cNvPr id="131" name="Rounded Rectangle 14"/>
            <p:cNvSpPr/>
            <p:nvPr/>
          </p:nvSpPr>
          <p:spPr>
            <a:xfrm>
              <a:off x="1151740" y="871129"/>
              <a:ext cx="3427200" cy="1605300"/>
            </a:xfrm>
            <a:prstGeom prst="roundRect">
              <a:avLst>
                <a:gd name="adj" fmla="val 4468"/>
              </a:avLst>
            </a:prstGeom>
            <a:solidFill>
              <a:srgbClr val="7030A0"/>
            </a:solidFill>
            <a:ln>
              <a:noFill/>
            </a:ln>
            <a:scene3d>
              <a:camera prst="isometricOffAxis1Top">
                <a:rot lat="18664799" lon="19558760" rev="2510697"/>
              </a:camera>
              <a:lightRig rig="balanced" dir="t"/>
            </a:scene3d>
            <a:sp3d extrusionH="1270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32" name="Group 15"/>
            <p:cNvGrpSpPr>
              <a:grpSpLocks noChangeAspect="1"/>
            </p:cNvGrpSpPr>
            <p:nvPr/>
          </p:nvGrpSpPr>
          <p:grpSpPr>
            <a:xfrm>
              <a:off x="1281028" y="815536"/>
              <a:ext cx="3132585" cy="1372810"/>
              <a:chOff x="5405487" y="2428974"/>
              <a:chExt cx="2140771" cy="936843"/>
            </a:xfrm>
            <a:solidFill>
              <a:srgbClr val="7030A0"/>
            </a:solidFill>
            <a:scene3d>
              <a:camera prst="isometricOffAxis1Top">
                <a:rot lat="18664799" lon="19558760" rev="2510697"/>
              </a:camera>
              <a:lightRig rig="balanced" dir="t"/>
            </a:scene3d>
          </p:grpSpPr>
          <p:sp>
            <p:nvSpPr>
              <p:cNvPr id="133" name="Oval 16"/>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4" name="Oval 17"/>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5" name="Oval 18"/>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6" name="Oval 19"/>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7" name="Oval 20"/>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8" name="Oval 21"/>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9" name="Oval 22"/>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0" name="Oval 23"/>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41" name="TextBox 96"/>
            <p:cNvSpPr txBox="1"/>
            <p:nvPr/>
          </p:nvSpPr>
          <p:spPr>
            <a:xfrm>
              <a:off x="1844827" y="2204972"/>
              <a:ext cx="2949395" cy="830997"/>
            </a:xfrm>
            <a:prstGeom prst="rect">
              <a:avLst/>
            </a:prstGeom>
            <a:noFill/>
            <a:scene3d>
              <a:camera prst="isometricOffAxis1Right">
                <a:rot lat="1080000" lon="20039998" rev="300000"/>
              </a:camera>
              <a:lightRig rig="threePt" dir="t"/>
            </a:scene3d>
          </p:spPr>
          <p:txBody>
            <a:bodyPr wrap="square" rtlCol="0">
              <a:spAutoFit/>
            </a:bodyPr>
            <a:lstStyle/>
            <a:p>
              <a:r>
                <a:rPr lang="es-MX" sz="4800" b="1" dirty="0">
                  <a:solidFill>
                    <a:schemeClr val="bg1"/>
                  </a:solidFill>
                  <a:latin typeface="Arial Black" panose="020B0A04020102020204" pitchFamily="34" charset="0"/>
                  <a:cs typeface="Arial" panose="020B0604020202020204" pitchFamily="34" charset="0"/>
                </a:rPr>
                <a:t>Gracias</a:t>
              </a:r>
            </a:p>
          </p:txBody>
        </p:sp>
      </p:grpSp>
      <p:pic>
        <p:nvPicPr>
          <p:cNvPr id="11" name="Imagen 10" descr="Francisco Lego">
            <a:extLst>
              <a:ext uri="{FF2B5EF4-FFF2-40B4-BE49-F238E27FC236}">
                <a16:creationId xmlns:a16="http://schemas.microsoft.com/office/drawing/2014/main" id="{231B40D2-3BBB-4F61-B291-577E2EFE2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6583" y="1860914"/>
            <a:ext cx="1660356" cy="3240000"/>
          </a:xfrm>
          <a:prstGeom prst="rect">
            <a:avLst/>
          </a:prstGeom>
          <a:effectLst>
            <a:outerShdw blurRad="50800" dist="38100" dir="2700000" algn="tl" rotWithShape="0">
              <a:prstClr val="black">
                <a:alpha val="40000"/>
              </a:prstClr>
            </a:outerShdw>
          </a:effectLst>
        </p:spPr>
      </p:pic>
      <p:grpSp>
        <p:nvGrpSpPr>
          <p:cNvPr id="86" name="Grupo 85">
            <a:extLst>
              <a:ext uri="{FF2B5EF4-FFF2-40B4-BE49-F238E27FC236}">
                <a16:creationId xmlns:a16="http://schemas.microsoft.com/office/drawing/2014/main" id="{AF64DA18-756F-4693-8F31-B1C16D12B1BD}"/>
              </a:ext>
            </a:extLst>
          </p:cNvPr>
          <p:cNvGrpSpPr/>
          <p:nvPr/>
        </p:nvGrpSpPr>
        <p:grpSpPr>
          <a:xfrm>
            <a:off x="5574356" y="4801211"/>
            <a:ext cx="3528000" cy="1355007"/>
            <a:chOff x="2327380" y="2368913"/>
            <a:chExt cx="3528000" cy="1355007"/>
          </a:xfrm>
          <a:solidFill>
            <a:schemeClr val="tx1">
              <a:lumMod val="75000"/>
              <a:lumOff val="25000"/>
            </a:schemeClr>
          </a:solidFill>
        </p:grpSpPr>
        <p:sp>
          <p:nvSpPr>
            <p:cNvPr id="87" name="Rounded Rectangle 49">
              <a:extLst>
                <a:ext uri="{FF2B5EF4-FFF2-40B4-BE49-F238E27FC236}">
                  <a16:creationId xmlns:a16="http://schemas.microsoft.com/office/drawing/2014/main" id="{1434A5C4-49E3-4097-A406-43496D31765E}"/>
                </a:ext>
              </a:extLst>
            </p:cNvPr>
            <p:cNvSpPr/>
            <p:nvPr/>
          </p:nvSpPr>
          <p:spPr>
            <a:xfrm>
              <a:off x="2327380" y="2672235"/>
              <a:ext cx="3528000" cy="801943"/>
            </a:xfrm>
            <a:prstGeom prst="roundRect">
              <a:avLst>
                <a:gd name="adj" fmla="val 4468"/>
              </a:avLst>
            </a:prstGeom>
            <a:grpFill/>
            <a:ln>
              <a:solidFill>
                <a:schemeClr val="tx1">
                  <a:lumMod val="75000"/>
                  <a:lumOff val="25000"/>
                </a:schemeClr>
              </a:solid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8" name="Group 50">
              <a:extLst>
                <a:ext uri="{FF2B5EF4-FFF2-40B4-BE49-F238E27FC236}">
                  <a16:creationId xmlns:a16="http://schemas.microsoft.com/office/drawing/2014/main" id="{956ED4C4-6BED-4E15-9EA3-87D5ED2DEF5F}"/>
                </a:ext>
              </a:extLst>
            </p:cNvPr>
            <p:cNvGrpSpPr>
              <a:grpSpLocks noChangeAspect="1"/>
            </p:cNvGrpSpPr>
            <p:nvPr/>
          </p:nvGrpSpPr>
          <p:grpSpPr>
            <a:xfrm>
              <a:off x="2532364" y="2788378"/>
              <a:ext cx="1567115" cy="685800"/>
              <a:chOff x="5405487" y="2428974"/>
              <a:chExt cx="2140771" cy="936843"/>
            </a:xfrm>
            <a:grpFill/>
            <a:scene3d>
              <a:camera prst="isometricOffAxis1Top">
                <a:rot lat="18664799" lon="19558760" rev="2510697"/>
              </a:camera>
              <a:lightRig rig="balanced" dir="t"/>
            </a:scene3d>
          </p:grpSpPr>
          <p:sp>
            <p:nvSpPr>
              <p:cNvPr id="110" name="Oval 51">
                <a:extLst>
                  <a:ext uri="{FF2B5EF4-FFF2-40B4-BE49-F238E27FC236}">
                    <a16:creationId xmlns:a16="http://schemas.microsoft.com/office/drawing/2014/main" id="{5D11C7F0-C05E-4CFB-B1D1-07690C6877CC}"/>
                  </a:ext>
                </a:extLst>
              </p:cNvPr>
              <p:cNvSpPr/>
              <p:nvPr/>
            </p:nvSpPr>
            <p:spPr>
              <a:xfrm>
                <a:off x="5405487"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9" name="Oval 52">
                <a:extLst>
                  <a:ext uri="{FF2B5EF4-FFF2-40B4-BE49-F238E27FC236}">
                    <a16:creationId xmlns:a16="http://schemas.microsoft.com/office/drawing/2014/main" id="{3B842D37-56F3-461B-9E28-69DBFDB25B52}"/>
                  </a:ext>
                </a:extLst>
              </p:cNvPr>
              <p:cNvSpPr/>
              <p:nvPr/>
            </p:nvSpPr>
            <p:spPr>
              <a:xfrm>
                <a:off x="5405487"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0" name="Oval 53">
                <a:extLst>
                  <a:ext uri="{FF2B5EF4-FFF2-40B4-BE49-F238E27FC236}">
                    <a16:creationId xmlns:a16="http://schemas.microsoft.com/office/drawing/2014/main" id="{582AF85C-58D2-4F85-AB3E-67C1EA153E7B}"/>
                  </a:ext>
                </a:extLst>
              </p:cNvPr>
              <p:cNvSpPr/>
              <p:nvPr/>
            </p:nvSpPr>
            <p:spPr>
              <a:xfrm>
                <a:off x="6016658"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1" name="Oval 54">
                <a:extLst>
                  <a:ext uri="{FF2B5EF4-FFF2-40B4-BE49-F238E27FC236}">
                    <a16:creationId xmlns:a16="http://schemas.microsoft.com/office/drawing/2014/main" id="{7C5CBB22-0AC9-4E43-911A-D8776251D640}"/>
                  </a:ext>
                </a:extLst>
              </p:cNvPr>
              <p:cNvSpPr/>
              <p:nvPr/>
            </p:nvSpPr>
            <p:spPr>
              <a:xfrm>
                <a:off x="6016658"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2" name="Oval 55">
                <a:extLst>
                  <a:ext uri="{FF2B5EF4-FFF2-40B4-BE49-F238E27FC236}">
                    <a16:creationId xmlns:a16="http://schemas.microsoft.com/office/drawing/2014/main" id="{F2E1A598-D412-4E4B-B25F-3F11C0DCDFEE}"/>
                  </a:ext>
                </a:extLst>
              </p:cNvPr>
              <p:cNvSpPr/>
              <p:nvPr/>
            </p:nvSpPr>
            <p:spPr>
              <a:xfrm>
                <a:off x="6627829"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3" name="Oval 56">
                <a:extLst>
                  <a:ext uri="{FF2B5EF4-FFF2-40B4-BE49-F238E27FC236}">
                    <a16:creationId xmlns:a16="http://schemas.microsoft.com/office/drawing/2014/main" id="{792D3EC0-32E5-46A2-9A79-950C5DB58250}"/>
                  </a:ext>
                </a:extLst>
              </p:cNvPr>
              <p:cNvSpPr/>
              <p:nvPr/>
            </p:nvSpPr>
            <p:spPr>
              <a:xfrm>
                <a:off x="6627829"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4" name="Oval 57">
                <a:extLst>
                  <a:ext uri="{FF2B5EF4-FFF2-40B4-BE49-F238E27FC236}">
                    <a16:creationId xmlns:a16="http://schemas.microsoft.com/office/drawing/2014/main" id="{5F3E02C7-079D-4E41-B53A-74B656746D18}"/>
                  </a:ext>
                </a:extLst>
              </p:cNvPr>
              <p:cNvSpPr/>
              <p:nvPr/>
            </p:nvSpPr>
            <p:spPr>
              <a:xfrm>
                <a:off x="7239000"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5" name="Oval 58">
                <a:extLst>
                  <a:ext uri="{FF2B5EF4-FFF2-40B4-BE49-F238E27FC236}">
                    <a16:creationId xmlns:a16="http://schemas.microsoft.com/office/drawing/2014/main" id="{1042CF07-B119-4974-844F-68F1C51A62AF}"/>
                  </a:ext>
                </a:extLst>
              </p:cNvPr>
              <p:cNvSpPr/>
              <p:nvPr/>
            </p:nvSpPr>
            <p:spPr>
              <a:xfrm>
                <a:off x="7239000"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94" name="TextBox 94">
              <a:extLst>
                <a:ext uri="{FF2B5EF4-FFF2-40B4-BE49-F238E27FC236}">
                  <a16:creationId xmlns:a16="http://schemas.microsoft.com/office/drawing/2014/main" id="{AB4D0A55-986D-46D9-A0F4-B21C423C7347}"/>
                </a:ext>
              </a:extLst>
            </p:cNvPr>
            <p:cNvSpPr txBox="1"/>
            <p:nvPr/>
          </p:nvSpPr>
          <p:spPr>
            <a:xfrm>
              <a:off x="2934939" y="3323810"/>
              <a:ext cx="2712602" cy="400110"/>
            </a:xfrm>
            <a:prstGeom prst="rect">
              <a:avLst/>
            </a:prstGeom>
            <a:noFill/>
            <a:ln>
              <a:noFill/>
            </a:ln>
            <a:scene3d>
              <a:camera prst="isometricOffAxis1Right">
                <a:rot lat="1080000" lon="19800000" rev="300000"/>
              </a:camera>
              <a:lightRig rig="threePt" dir="t"/>
            </a:scene3d>
          </p:spPr>
          <p:txBody>
            <a:bodyPr wrap="none" rtlCol="0">
              <a:spAutoFit/>
            </a:bodyPr>
            <a:lstStyle/>
            <a:p>
              <a:r>
                <a:rPr lang="es-MX" sz="2000" b="1" dirty="0">
                  <a:solidFill>
                    <a:schemeClr val="bg1"/>
                  </a:solidFill>
                  <a:latin typeface="Arial" panose="020B0604020202020204" pitchFamily="34" charset="0"/>
                  <a:cs typeface="Arial" panose="020B0604020202020204" pitchFamily="34" charset="0"/>
                </a:rPr>
                <a:t>francisco@cualli.org</a:t>
              </a:r>
            </a:p>
          </p:txBody>
        </p:sp>
        <p:grpSp>
          <p:nvGrpSpPr>
            <p:cNvPr id="96" name="Group 50">
              <a:extLst>
                <a:ext uri="{FF2B5EF4-FFF2-40B4-BE49-F238E27FC236}">
                  <a16:creationId xmlns:a16="http://schemas.microsoft.com/office/drawing/2014/main" id="{13F6582F-6C02-4675-8C30-5550128F1676}"/>
                </a:ext>
              </a:extLst>
            </p:cNvPr>
            <p:cNvGrpSpPr>
              <a:grpSpLocks noChangeAspect="1"/>
            </p:cNvGrpSpPr>
            <p:nvPr/>
          </p:nvGrpSpPr>
          <p:grpSpPr>
            <a:xfrm>
              <a:off x="4099479" y="2368913"/>
              <a:ext cx="1567115" cy="685800"/>
              <a:chOff x="5405487" y="2428974"/>
              <a:chExt cx="2140771" cy="936843"/>
            </a:xfrm>
            <a:grpFill/>
            <a:scene3d>
              <a:camera prst="isometricOffAxis1Top">
                <a:rot lat="18664799" lon="19558760" rev="2510697"/>
              </a:camera>
              <a:lightRig rig="balanced" dir="t"/>
            </a:scene3d>
          </p:grpSpPr>
          <p:sp>
            <p:nvSpPr>
              <p:cNvPr id="97" name="Oval 51">
                <a:extLst>
                  <a:ext uri="{FF2B5EF4-FFF2-40B4-BE49-F238E27FC236}">
                    <a16:creationId xmlns:a16="http://schemas.microsoft.com/office/drawing/2014/main" id="{78726FF4-5706-47DC-BD8D-F5B61A2B599D}"/>
                  </a:ext>
                </a:extLst>
              </p:cNvPr>
              <p:cNvSpPr/>
              <p:nvPr/>
            </p:nvSpPr>
            <p:spPr>
              <a:xfrm>
                <a:off x="5405487"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1" name="Oval 52">
                <a:extLst>
                  <a:ext uri="{FF2B5EF4-FFF2-40B4-BE49-F238E27FC236}">
                    <a16:creationId xmlns:a16="http://schemas.microsoft.com/office/drawing/2014/main" id="{E5B1B97D-A84D-49A7-83FD-FEFBD03D64BF}"/>
                  </a:ext>
                </a:extLst>
              </p:cNvPr>
              <p:cNvSpPr/>
              <p:nvPr/>
            </p:nvSpPr>
            <p:spPr>
              <a:xfrm>
                <a:off x="5405487"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2" name="Oval 53">
                <a:extLst>
                  <a:ext uri="{FF2B5EF4-FFF2-40B4-BE49-F238E27FC236}">
                    <a16:creationId xmlns:a16="http://schemas.microsoft.com/office/drawing/2014/main" id="{91E9AEB6-64DB-4857-A568-E451794D9D5A}"/>
                  </a:ext>
                </a:extLst>
              </p:cNvPr>
              <p:cNvSpPr/>
              <p:nvPr/>
            </p:nvSpPr>
            <p:spPr>
              <a:xfrm>
                <a:off x="6016658"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3" name="Oval 54">
                <a:extLst>
                  <a:ext uri="{FF2B5EF4-FFF2-40B4-BE49-F238E27FC236}">
                    <a16:creationId xmlns:a16="http://schemas.microsoft.com/office/drawing/2014/main" id="{5454A449-DE8C-4E08-B80D-C7E6B98FD574}"/>
                  </a:ext>
                </a:extLst>
              </p:cNvPr>
              <p:cNvSpPr/>
              <p:nvPr/>
            </p:nvSpPr>
            <p:spPr>
              <a:xfrm>
                <a:off x="6016658"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4" name="Oval 55">
                <a:extLst>
                  <a:ext uri="{FF2B5EF4-FFF2-40B4-BE49-F238E27FC236}">
                    <a16:creationId xmlns:a16="http://schemas.microsoft.com/office/drawing/2014/main" id="{E92722D6-CBF4-404E-9E2A-92EC7D6C484D}"/>
                  </a:ext>
                </a:extLst>
              </p:cNvPr>
              <p:cNvSpPr/>
              <p:nvPr/>
            </p:nvSpPr>
            <p:spPr>
              <a:xfrm>
                <a:off x="6627829"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7" name="Oval 56">
                <a:extLst>
                  <a:ext uri="{FF2B5EF4-FFF2-40B4-BE49-F238E27FC236}">
                    <a16:creationId xmlns:a16="http://schemas.microsoft.com/office/drawing/2014/main" id="{0E5C2463-57B7-4E46-8408-5DC1E56B623F}"/>
                  </a:ext>
                </a:extLst>
              </p:cNvPr>
              <p:cNvSpPr/>
              <p:nvPr/>
            </p:nvSpPr>
            <p:spPr>
              <a:xfrm>
                <a:off x="6627829"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8" name="Oval 57">
                <a:extLst>
                  <a:ext uri="{FF2B5EF4-FFF2-40B4-BE49-F238E27FC236}">
                    <a16:creationId xmlns:a16="http://schemas.microsoft.com/office/drawing/2014/main" id="{1C1B3C4F-8352-4ADE-A1B6-4EAA2701420E}"/>
                  </a:ext>
                </a:extLst>
              </p:cNvPr>
              <p:cNvSpPr/>
              <p:nvPr/>
            </p:nvSpPr>
            <p:spPr>
              <a:xfrm>
                <a:off x="7239000"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9" name="Oval 58">
                <a:extLst>
                  <a:ext uri="{FF2B5EF4-FFF2-40B4-BE49-F238E27FC236}">
                    <a16:creationId xmlns:a16="http://schemas.microsoft.com/office/drawing/2014/main" id="{7D2F4840-FDEB-419C-9EF7-761A54B0FAE9}"/>
                  </a:ext>
                </a:extLst>
              </p:cNvPr>
              <p:cNvSpPr/>
              <p:nvPr/>
            </p:nvSpPr>
            <p:spPr>
              <a:xfrm>
                <a:off x="7239000"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126" name="Grupo 125">
            <a:extLst>
              <a:ext uri="{FF2B5EF4-FFF2-40B4-BE49-F238E27FC236}">
                <a16:creationId xmlns:a16="http://schemas.microsoft.com/office/drawing/2014/main" id="{2AB200F0-0239-4A74-9200-5B413C16C2A1}"/>
              </a:ext>
            </a:extLst>
          </p:cNvPr>
          <p:cNvGrpSpPr/>
          <p:nvPr/>
        </p:nvGrpSpPr>
        <p:grpSpPr>
          <a:xfrm>
            <a:off x="5078792" y="4359384"/>
            <a:ext cx="3528000" cy="1354714"/>
            <a:chOff x="2327380" y="2368913"/>
            <a:chExt cx="3528000" cy="1354714"/>
          </a:xfrm>
          <a:solidFill>
            <a:schemeClr val="tx1">
              <a:lumMod val="75000"/>
              <a:lumOff val="25000"/>
            </a:schemeClr>
          </a:solidFill>
        </p:grpSpPr>
        <p:sp>
          <p:nvSpPr>
            <p:cNvPr id="127" name="Rounded Rectangle 49">
              <a:extLst>
                <a:ext uri="{FF2B5EF4-FFF2-40B4-BE49-F238E27FC236}">
                  <a16:creationId xmlns:a16="http://schemas.microsoft.com/office/drawing/2014/main" id="{688B967A-7A1D-4DA8-B3D7-CE1FEBBF4665}"/>
                </a:ext>
              </a:extLst>
            </p:cNvPr>
            <p:cNvSpPr/>
            <p:nvPr/>
          </p:nvSpPr>
          <p:spPr>
            <a:xfrm>
              <a:off x="2327380" y="2672235"/>
              <a:ext cx="3528000" cy="801943"/>
            </a:xfrm>
            <a:prstGeom prst="roundRect">
              <a:avLst>
                <a:gd name="adj" fmla="val 4468"/>
              </a:avLst>
            </a:prstGeom>
            <a:grpFill/>
            <a:ln>
              <a:solidFill>
                <a:schemeClr val="tx1">
                  <a:lumMod val="75000"/>
                  <a:lumOff val="25000"/>
                </a:schemeClr>
              </a:solidFill>
            </a:ln>
            <a:effectLst>
              <a:outerShdw blurRad="381000" dist="38100" dir="8100000" algn="tr" rotWithShape="0">
                <a:prstClr val="black">
                  <a:alpha val="40000"/>
                </a:prstClr>
              </a:outerShdw>
            </a:effectLst>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28" name="Group 50">
              <a:extLst>
                <a:ext uri="{FF2B5EF4-FFF2-40B4-BE49-F238E27FC236}">
                  <a16:creationId xmlns:a16="http://schemas.microsoft.com/office/drawing/2014/main" id="{E70A416D-7944-44F9-A56A-5AA1E6D1BB39}"/>
                </a:ext>
              </a:extLst>
            </p:cNvPr>
            <p:cNvGrpSpPr>
              <a:grpSpLocks noChangeAspect="1"/>
            </p:cNvGrpSpPr>
            <p:nvPr/>
          </p:nvGrpSpPr>
          <p:grpSpPr>
            <a:xfrm>
              <a:off x="2532364" y="2788378"/>
              <a:ext cx="1567115" cy="685800"/>
              <a:chOff x="5405487" y="2428974"/>
              <a:chExt cx="2140771" cy="936843"/>
            </a:xfrm>
            <a:grpFill/>
            <a:scene3d>
              <a:camera prst="isometricOffAxis1Top">
                <a:rot lat="18664799" lon="19558760" rev="2510697"/>
              </a:camera>
              <a:lightRig rig="balanced" dir="t"/>
            </a:scene3d>
          </p:grpSpPr>
          <p:sp>
            <p:nvSpPr>
              <p:cNvPr id="169" name="Oval 51">
                <a:extLst>
                  <a:ext uri="{FF2B5EF4-FFF2-40B4-BE49-F238E27FC236}">
                    <a16:creationId xmlns:a16="http://schemas.microsoft.com/office/drawing/2014/main" id="{F4810971-F12D-4F85-AF84-A6A2480F4DC6}"/>
                  </a:ext>
                </a:extLst>
              </p:cNvPr>
              <p:cNvSpPr/>
              <p:nvPr/>
            </p:nvSpPr>
            <p:spPr>
              <a:xfrm>
                <a:off x="5405487"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0" name="Oval 52">
                <a:extLst>
                  <a:ext uri="{FF2B5EF4-FFF2-40B4-BE49-F238E27FC236}">
                    <a16:creationId xmlns:a16="http://schemas.microsoft.com/office/drawing/2014/main" id="{AB7D08BC-DEC9-49AE-AA92-B69A78F065AE}"/>
                  </a:ext>
                </a:extLst>
              </p:cNvPr>
              <p:cNvSpPr/>
              <p:nvPr/>
            </p:nvSpPr>
            <p:spPr>
              <a:xfrm>
                <a:off x="5405487"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1" name="Oval 53">
                <a:extLst>
                  <a:ext uri="{FF2B5EF4-FFF2-40B4-BE49-F238E27FC236}">
                    <a16:creationId xmlns:a16="http://schemas.microsoft.com/office/drawing/2014/main" id="{AB1590CB-04BD-4D20-8CD9-F1318871E02A}"/>
                  </a:ext>
                </a:extLst>
              </p:cNvPr>
              <p:cNvSpPr/>
              <p:nvPr/>
            </p:nvSpPr>
            <p:spPr>
              <a:xfrm>
                <a:off x="6016658"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2" name="Oval 54">
                <a:extLst>
                  <a:ext uri="{FF2B5EF4-FFF2-40B4-BE49-F238E27FC236}">
                    <a16:creationId xmlns:a16="http://schemas.microsoft.com/office/drawing/2014/main" id="{69E544C8-19FB-4A83-A086-7598D7639D70}"/>
                  </a:ext>
                </a:extLst>
              </p:cNvPr>
              <p:cNvSpPr/>
              <p:nvPr/>
            </p:nvSpPr>
            <p:spPr>
              <a:xfrm>
                <a:off x="6016658"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3" name="Oval 55">
                <a:extLst>
                  <a:ext uri="{FF2B5EF4-FFF2-40B4-BE49-F238E27FC236}">
                    <a16:creationId xmlns:a16="http://schemas.microsoft.com/office/drawing/2014/main" id="{0CB4CAE8-277D-49C7-B09E-AB979EC331EB}"/>
                  </a:ext>
                </a:extLst>
              </p:cNvPr>
              <p:cNvSpPr/>
              <p:nvPr/>
            </p:nvSpPr>
            <p:spPr>
              <a:xfrm>
                <a:off x="6627829"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4" name="Oval 56">
                <a:extLst>
                  <a:ext uri="{FF2B5EF4-FFF2-40B4-BE49-F238E27FC236}">
                    <a16:creationId xmlns:a16="http://schemas.microsoft.com/office/drawing/2014/main" id="{7488CDD2-5466-4F56-8FC2-82909B2975D4}"/>
                  </a:ext>
                </a:extLst>
              </p:cNvPr>
              <p:cNvSpPr/>
              <p:nvPr/>
            </p:nvSpPr>
            <p:spPr>
              <a:xfrm>
                <a:off x="6627829"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5" name="Oval 57">
                <a:extLst>
                  <a:ext uri="{FF2B5EF4-FFF2-40B4-BE49-F238E27FC236}">
                    <a16:creationId xmlns:a16="http://schemas.microsoft.com/office/drawing/2014/main" id="{2EEFF38E-FAAF-430D-B72D-44AE589986B5}"/>
                  </a:ext>
                </a:extLst>
              </p:cNvPr>
              <p:cNvSpPr/>
              <p:nvPr/>
            </p:nvSpPr>
            <p:spPr>
              <a:xfrm>
                <a:off x="7239000"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6" name="Oval 58">
                <a:extLst>
                  <a:ext uri="{FF2B5EF4-FFF2-40B4-BE49-F238E27FC236}">
                    <a16:creationId xmlns:a16="http://schemas.microsoft.com/office/drawing/2014/main" id="{EDD26DF2-B592-4613-97EC-DB2023D03987}"/>
                  </a:ext>
                </a:extLst>
              </p:cNvPr>
              <p:cNvSpPr/>
              <p:nvPr/>
            </p:nvSpPr>
            <p:spPr>
              <a:xfrm>
                <a:off x="7239000"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29" name="TextBox 94">
              <a:extLst>
                <a:ext uri="{FF2B5EF4-FFF2-40B4-BE49-F238E27FC236}">
                  <a16:creationId xmlns:a16="http://schemas.microsoft.com/office/drawing/2014/main" id="{8E2210A6-3370-4FCC-A84E-42A923E7634C}"/>
                </a:ext>
              </a:extLst>
            </p:cNvPr>
            <p:cNvSpPr txBox="1"/>
            <p:nvPr/>
          </p:nvSpPr>
          <p:spPr>
            <a:xfrm>
              <a:off x="3432955" y="3323517"/>
              <a:ext cx="1907895" cy="400110"/>
            </a:xfrm>
            <a:prstGeom prst="rect">
              <a:avLst/>
            </a:prstGeom>
            <a:noFill/>
            <a:ln>
              <a:noFill/>
            </a:ln>
            <a:scene3d>
              <a:camera prst="isometricOffAxis1Right">
                <a:rot lat="1080000" lon="19800000" rev="300000"/>
              </a:camera>
              <a:lightRig rig="threePt" dir="t"/>
            </a:scene3d>
          </p:spPr>
          <p:txBody>
            <a:bodyPr wrap="none" rtlCol="0">
              <a:spAutoFit/>
            </a:bodyPr>
            <a:lstStyle/>
            <a:p>
              <a:r>
                <a:rPr lang="es-MX" sz="2000" b="1" dirty="0">
                  <a:solidFill>
                    <a:schemeClr val="bg1"/>
                  </a:solidFill>
                  <a:latin typeface="Arial" panose="020B0604020202020204" pitchFamily="34" charset="0"/>
                  <a:cs typeface="Arial" panose="020B0604020202020204" pitchFamily="34" charset="0"/>
                </a:rPr>
                <a:t>co</a:t>
              </a:r>
              <a:r>
                <a:rPr lang="es-MX" sz="2000" b="1" dirty="0">
                  <a:solidFill>
                    <a:schemeClr val="accent2">
                      <a:lumMod val="40000"/>
                      <a:lumOff val="60000"/>
                    </a:schemeClr>
                  </a:solidFill>
                  <a:latin typeface="Arial" panose="020B0604020202020204" pitchFamily="34" charset="0"/>
                  <a:cs typeface="Arial" panose="020B0604020202020204" pitchFamily="34" charset="0"/>
                </a:rPr>
                <a:t>tic</a:t>
              </a:r>
              <a:r>
                <a:rPr lang="es-MX" sz="2000" b="1" dirty="0">
                  <a:solidFill>
                    <a:schemeClr val="bg1"/>
                  </a:solidFill>
                  <a:latin typeface="Arial" panose="020B0604020202020204" pitchFamily="34" charset="0"/>
                  <a:cs typeface="Arial" panose="020B0604020202020204" pitchFamily="34" charset="0"/>
                </a:rPr>
                <a:t>dcg.com</a:t>
              </a:r>
            </a:p>
          </p:txBody>
        </p:sp>
        <p:grpSp>
          <p:nvGrpSpPr>
            <p:cNvPr id="130" name="Group 50">
              <a:extLst>
                <a:ext uri="{FF2B5EF4-FFF2-40B4-BE49-F238E27FC236}">
                  <a16:creationId xmlns:a16="http://schemas.microsoft.com/office/drawing/2014/main" id="{8912268D-71B0-4D94-9194-A2A172BB2E2A}"/>
                </a:ext>
              </a:extLst>
            </p:cNvPr>
            <p:cNvGrpSpPr>
              <a:grpSpLocks noChangeAspect="1"/>
            </p:cNvGrpSpPr>
            <p:nvPr/>
          </p:nvGrpSpPr>
          <p:grpSpPr>
            <a:xfrm>
              <a:off x="4099479" y="2368913"/>
              <a:ext cx="1567115" cy="685800"/>
              <a:chOff x="5405487" y="2428974"/>
              <a:chExt cx="2140771" cy="936843"/>
            </a:xfrm>
            <a:grpFill/>
            <a:scene3d>
              <a:camera prst="isometricOffAxis1Top">
                <a:rot lat="18664799" lon="19558760" rev="2510697"/>
              </a:camera>
              <a:lightRig rig="balanced" dir="t"/>
            </a:scene3d>
          </p:grpSpPr>
          <p:sp>
            <p:nvSpPr>
              <p:cNvPr id="142" name="Oval 51">
                <a:extLst>
                  <a:ext uri="{FF2B5EF4-FFF2-40B4-BE49-F238E27FC236}">
                    <a16:creationId xmlns:a16="http://schemas.microsoft.com/office/drawing/2014/main" id="{271261CB-2BBF-4DE7-9D2A-B71D4BB2D981}"/>
                  </a:ext>
                </a:extLst>
              </p:cNvPr>
              <p:cNvSpPr/>
              <p:nvPr/>
            </p:nvSpPr>
            <p:spPr>
              <a:xfrm>
                <a:off x="5405487"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3" name="Oval 52">
                <a:extLst>
                  <a:ext uri="{FF2B5EF4-FFF2-40B4-BE49-F238E27FC236}">
                    <a16:creationId xmlns:a16="http://schemas.microsoft.com/office/drawing/2014/main" id="{B84FCD28-064C-41E5-B585-3DA520CCABEF}"/>
                  </a:ext>
                </a:extLst>
              </p:cNvPr>
              <p:cNvSpPr/>
              <p:nvPr/>
            </p:nvSpPr>
            <p:spPr>
              <a:xfrm>
                <a:off x="5405487"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4" name="Oval 53">
                <a:extLst>
                  <a:ext uri="{FF2B5EF4-FFF2-40B4-BE49-F238E27FC236}">
                    <a16:creationId xmlns:a16="http://schemas.microsoft.com/office/drawing/2014/main" id="{E633BBD0-D737-44A6-975A-5080B0C8E2C2}"/>
                  </a:ext>
                </a:extLst>
              </p:cNvPr>
              <p:cNvSpPr/>
              <p:nvPr/>
            </p:nvSpPr>
            <p:spPr>
              <a:xfrm>
                <a:off x="6016658"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Oval 54">
                <a:extLst>
                  <a:ext uri="{FF2B5EF4-FFF2-40B4-BE49-F238E27FC236}">
                    <a16:creationId xmlns:a16="http://schemas.microsoft.com/office/drawing/2014/main" id="{D2F9DAB6-DD75-4948-A1C3-FA74D3E0D0F3}"/>
                  </a:ext>
                </a:extLst>
              </p:cNvPr>
              <p:cNvSpPr/>
              <p:nvPr/>
            </p:nvSpPr>
            <p:spPr>
              <a:xfrm>
                <a:off x="6016658"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5" name="Oval 55">
                <a:extLst>
                  <a:ext uri="{FF2B5EF4-FFF2-40B4-BE49-F238E27FC236}">
                    <a16:creationId xmlns:a16="http://schemas.microsoft.com/office/drawing/2014/main" id="{AE42AF3A-86AA-4EB8-9C5E-99CB1C05B428}"/>
                  </a:ext>
                </a:extLst>
              </p:cNvPr>
              <p:cNvSpPr/>
              <p:nvPr/>
            </p:nvSpPr>
            <p:spPr>
              <a:xfrm>
                <a:off x="6627829"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6" name="Oval 56">
                <a:extLst>
                  <a:ext uri="{FF2B5EF4-FFF2-40B4-BE49-F238E27FC236}">
                    <a16:creationId xmlns:a16="http://schemas.microsoft.com/office/drawing/2014/main" id="{0D1445CA-5488-4E06-B777-411964730E2B}"/>
                  </a:ext>
                </a:extLst>
              </p:cNvPr>
              <p:cNvSpPr/>
              <p:nvPr/>
            </p:nvSpPr>
            <p:spPr>
              <a:xfrm>
                <a:off x="6627829"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Oval 57">
                <a:extLst>
                  <a:ext uri="{FF2B5EF4-FFF2-40B4-BE49-F238E27FC236}">
                    <a16:creationId xmlns:a16="http://schemas.microsoft.com/office/drawing/2014/main" id="{7A399147-2ED4-43AD-93BA-8231343C02B5}"/>
                  </a:ext>
                </a:extLst>
              </p:cNvPr>
              <p:cNvSpPr/>
              <p:nvPr/>
            </p:nvSpPr>
            <p:spPr>
              <a:xfrm>
                <a:off x="7239000" y="2428974"/>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8" name="Oval 58">
                <a:extLst>
                  <a:ext uri="{FF2B5EF4-FFF2-40B4-BE49-F238E27FC236}">
                    <a16:creationId xmlns:a16="http://schemas.microsoft.com/office/drawing/2014/main" id="{89F576BE-9189-48ED-801F-6FFAA2C62E9E}"/>
                  </a:ext>
                </a:extLst>
              </p:cNvPr>
              <p:cNvSpPr/>
              <p:nvPr/>
            </p:nvSpPr>
            <p:spPr>
              <a:xfrm>
                <a:off x="7239000" y="3058559"/>
                <a:ext cx="307258" cy="307258"/>
              </a:xfrm>
              <a:prstGeom prst="ellipse">
                <a:avLst/>
              </a:prstGeom>
              <a:grpFill/>
              <a:ln>
                <a:solidFill>
                  <a:schemeClr val="tx1">
                    <a:lumMod val="75000"/>
                    <a:lumOff val="25000"/>
                  </a:schemeClr>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Tree>
    <p:extLst>
      <p:ext uri="{BB962C8B-B14F-4D97-AF65-F5344CB8AC3E}">
        <p14:creationId xmlns:p14="http://schemas.microsoft.com/office/powerpoint/2010/main" val="187956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par>
                          <p:cTn id="8" fill="hold">
                            <p:stCondLst>
                              <p:cond delay="250"/>
                            </p:stCondLst>
                            <p:childTnLst>
                              <p:par>
                                <p:cTn id="9" presetID="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ppt_x"/>
                                          </p:val>
                                        </p:tav>
                                        <p:tav tm="100000">
                                          <p:val>
                                            <p:strVal val="#ppt_x"/>
                                          </p:val>
                                        </p:tav>
                                      </p:tavLst>
                                    </p:anim>
                                    <p:anim calcmode="lin" valueType="num">
                                      <p:cBhvr additive="base">
                                        <p:cTn id="12" dur="25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32" presetClass="emph" presetSubtype="0" fill="hold" nodeType="afterEffect">
                                  <p:stCondLst>
                                    <p:cond delay="0"/>
                                  </p:stCondLst>
                                  <p:childTnLst>
                                    <p:animRot by="120000">
                                      <p:cBhvr>
                                        <p:cTn id="15" dur="50" fill="hold">
                                          <p:stCondLst>
                                            <p:cond delay="0"/>
                                          </p:stCondLst>
                                        </p:cTn>
                                        <p:tgtEl>
                                          <p:spTgt spid="2"/>
                                        </p:tgtEl>
                                        <p:attrNameLst>
                                          <p:attrName>r</p:attrName>
                                        </p:attrNameLst>
                                      </p:cBhvr>
                                    </p:animRot>
                                    <p:animRot by="-240000">
                                      <p:cBhvr>
                                        <p:cTn id="16" dur="100" fill="hold">
                                          <p:stCondLst>
                                            <p:cond delay="100"/>
                                          </p:stCondLst>
                                        </p:cTn>
                                        <p:tgtEl>
                                          <p:spTgt spid="2"/>
                                        </p:tgtEl>
                                        <p:attrNameLst>
                                          <p:attrName>r</p:attrName>
                                        </p:attrNameLst>
                                      </p:cBhvr>
                                    </p:animRot>
                                    <p:animRot by="240000">
                                      <p:cBhvr>
                                        <p:cTn id="17" dur="100" fill="hold">
                                          <p:stCondLst>
                                            <p:cond delay="200"/>
                                          </p:stCondLst>
                                        </p:cTn>
                                        <p:tgtEl>
                                          <p:spTgt spid="2"/>
                                        </p:tgtEl>
                                        <p:attrNameLst>
                                          <p:attrName>r</p:attrName>
                                        </p:attrNameLst>
                                      </p:cBhvr>
                                    </p:animRot>
                                    <p:animRot by="-240000">
                                      <p:cBhvr>
                                        <p:cTn id="18" dur="100" fill="hold">
                                          <p:stCondLst>
                                            <p:cond delay="300"/>
                                          </p:stCondLst>
                                        </p:cTn>
                                        <p:tgtEl>
                                          <p:spTgt spid="2"/>
                                        </p:tgtEl>
                                        <p:attrNameLst>
                                          <p:attrName>r</p:attrName>
                                        </p:attrNameLst>
                                      </p:cBhvr>
                                    </p:animRot>
                                    <p:animRot by="120000">
                                      <p:cBhvr>
                                        <p:cTn id="19" dur="100" fill="hold">
                                          <p:stCondLst>
                                            <p:cond delay="400"/>
                                          </p:stCondLst>
                                        </p:cTn>
                                        <p:tgtEl>
                                          <p:spTgt spid="2"/>
                                        </p:tgtEl>
                                        <p:attrNameLst>
                                          <p:attrName>r</p:attrName>
                                        </p:attrNameLst>
                                      </p:cBhvr>
                                    </p:animRo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50" fill="hold"/>
                                        <p:tgtEl>
                                          <p:spTgt spid="4"/>
                                        </p:tgtEl>
                                        <p:attrNameLst>
                                          <p:attrName>ppt_x</p:attrName>
                                        </p:attrNameLst>
                                      </p:cBhvr>
                                      <p:tavLst>
                                        <p:tav tm="0">
                                          <p:val>
                                            <p:strVal val="#ppt_x"/>
                                          </p:val>
                                        </p:tav>
                                        <p:tav tm="100000">
                                          <p:val>
                                            <p:strVal val="#ppt_x"/>
                                          </p:val>
                                        </p:tav>
                                      </p:tavLst>
                                    </p:anim>
                                    <p:anim calcmode="lin" valueType="num">
                                      <p:cBhvr additive="base">
                                        <p:cTn id="24" dur="25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1250"/>
                            </p:stCondLst>
                            <p:childTnLst>
                              <p:par>
                                <p:cTn id="26" presetID="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250" fill="hold"/>
                                        <p:tgtEl>
                                          <p:spTgt spid="30"/>
                                        </p:tgtEl>
                                        <p:attrNameLst>
                                          <p:attrName>ppt_x</p:attrName>
                                        </p:attrNameLst>
                                      </p:cBhvr>
                                      <p:tavLst>
                                        <p:tav tm="0">
                                          <p:val>
                                            <p:strVal val="#ppt_x"/>
                                          </p:val>
                                        </p:tav>
                                        <p:tav tm="100000">
                                          <p:val>
                                            <p:strVal val="#ppt_x"/>
                                          </p:val>
                                        </p:tav>
                                      </p:tavLst>
                                    </p:anim>
                                    <p:anim calcmode="lin" valueType="num">
                                      <p:cBhvr additive="base">
                                        <p:cTn id="29" dur="250" fill="hold"/>
                                        <p:tgtEl>
                                          <p:spTgt spid="30"/>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250" fill="hold"/>
                                        <p:tgtEl>
                                          <p:spTgt spid="7"/>
                                        </p:tgtEl>
                                        <p:attrNameLst>
                                          <p:attrName>ppt_x</p:attrName>
                                        </p:attrNameLst>
                                      </p:cBhvr>
                                      <p:tavLst>
                                        <p:tav tm="0">
                                          <p:val>
                                            <p:strVal val="#ppt_x"/>
                                          </p:val>
                                        </p:tav>
                                        <p:tav tm="100000">
                                          <p:val>
                                            <p:strVal val="#ppt_x"/>
                                          </p:val>
                                        </p:tav>
                                      </p:tavLst>
                                    </p:anim>
                                    <p:anim calcmode="lin" valueType="num">
                                      <p:cBhvr additive="base">
                                        <p:cTn id="34" dur="25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additive="base">
                                        <p:cTn id="37" dur="250" fill="hold"/>
                                        <p:tgtEl>
                                          <p:spTgt spid="86"/>
                                        </p:tgtEl>
                                        <p:attrNameLst>
                                          <p:attrName>ppt_x</p:attrName>
                                        </p:attrNameLst>
                                      </p:cBhvr>
                                      <p:tavLst>
                                        <p:tav tm="0">
                                          <p:val>
                                            <p:strVal val="#ppt_x"/>
                                          </p:val>
                                        </p:tav>
                                        <p:tav tm="100000">
                                          <p:val>
                                            <p:strVal val="#ppt_x"/>
                                          </p:val>
                                        </p:tav>
                                      </p:tavLst>
                                    </p:anim>
                                    <p:anim calcmode="lin" valueType="num">
                                      <p:cBhvr additive="base">
                                        <p:cTn id="38" dur="250" fill="hold"/>
                                        <p:tgtEl>
                                          <p:spTgt spid="86"/>
                                        </p:tgtEl>
                                        <p:attrNameLst>
                                          <p:attrName>ppt_y</p:attrName>
                                        </p:attrNameLst>
                                      </p:cBhvr>
                                      <p:tavLst>
                                        <p:tav tm="0">
                                          <p:val>
                                            <p:strVal val="1+#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250" fill="hold"/>
                                        <p:tgtEl>
                                          <p:spTgt spid="3"/>
                                        </p:tgtEl>
                                        <p:attrNameLst>
                                          <p:attrName>ppt_x</p:attrName>
                                        </p:attrNameLst>
                                      </p:cBhvr>
                                      <p:tavLst>
                                        <p:tav tm="0">
                                          <p:val>
                                            <p:strVal val="#ppt_x"/>
                                          </p:val>
                                        </p:tav>
                                        <p:tav tm="100000">
                                          <p:val>
                                            <p:strVal val="#ppt_x"/>
                                          </p:val>
                                        </p:tav>
                                      </p:tavLst>
                                    </p:anim>
                                    <p:anim calcmode="lin" valueType="num">
                                      <p:cBhvr additive="base">
                                        <p:cTn id="42" dur="250" fill="hold"/>
                                        <p:tgtEl>
                                          <p:spTgt spid="3"/>
                                        </p:tgtEl>
                                        <p:attrNameLst>
                                          <p:attrName>ppt_y</p:attrName>
                                        </p:attrNameLst>
                                      </p:cBhvr>
                                      <p:tavLst>
                                        <p:tav tm="0">
                                          <p:val>
                                            <p:strVal val="0-#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6"/>
                                        </p:tgtEl>
                                        <p:attrNameLst>
                                          <p:attrName>style.visibility</p:attrName>
                                        </p:attrNameLst>
                                      </p:cBhvr>
                                      <p:to>
                                        <p:strVal val="visible"/>
                                      </p:to>
                                    </p:set>
                                    <p:anim calcmode="lin" valueType="num">
                                      <p:cBhvr additive="base">
                                        <p:cTn id="45" dur="250" fill="hold"/>
                                        <p:tgtEl>
                                          <p:spTgt spid="126"/>
                                        </p:tgtEl>
                                        <p:attrNameLst>
                                          <p:attrName>ppt_x</p:attrName>
                                        </p:attrNameLst>
                                      </p:cBhvr>
                                      <p:tavLst>
                                        <p:tav tm="0">
                                          <p:val>
                                            <p:strVal val="#ppt_x"/>
                                          </p:val>
                                        </p:tav>
                                        <p:tav tm="100000">
                                          <p:val>
                                            <p:strVal val="#ppt_x"/>
                                          </p:val>
                                        </p:tav>
                                      </p:tavLst>
                                    </p:anim>
                                    <p:anim calcmode="lin" valueType="num">
                                      <p:cBhvr additive="base">
                                        <p:cTn id="46" dur="250" fill="hold"/>
                                        <p:tgtEl>
                                          <p:spTgt spid="1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chemeClr val="accent1">
                <a:lumMod val="80000"/>
                <a:lumOff val="20000"/>
              </a:schemeClr>
            </a:gs>
            <a:gs pos="100000">
              <a:srgbClr val="002060"/>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31" name="Group 81"/>
          <p:cNvGrpSpPr/>
          <p:nvPr/>
        </p:nvGrpSpPr>
        <p:grpSpPr>
          <a:xfrm>
            <a:off x="189508" y="-1323510"/>
            <a:ext cx="822960" cy="831898"/>
            <a:chOff x="666132" y="2524435"/>
            <a:chExt cx="1097280" cy="1109198"/>
          </a:xfrm>
          <a:solidFill>
            <a:srgbClr val="C00000"/>
          </a:solidFill>
          <a:effectLst/>
        </p:grpSpPr>
        <p:sp>
          <p:nvSpPr>
            <p:cNvPr id="280" name="Rounded Rectangle 82"/>
            <p:cNvSpPr/>
            <p:nvPr/>
          </p:nvSpPr>
          <p:spPr>
            <a:xfrm>
              <a:off x="666132" y="2564375"/>
              <a:ext cx="1097280" cy="1069258"/>
            </a:xfrm>
            <a:prstGeom prst="roundRect">
              <a:avLst>
                <a:gd name="adj" fmla="val 4468"/>
              </a:avLst>
            </a:prstGeom>
            <a:grpFill/>
            <a:ln>
              <a:solidFill>
                <a:srgbClr val="C0000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81"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82" name="Oval 84"/>
              <p:cNvSpPr/>
              <p:nvPr/>
            </p:nvSpPr>
            <p:spPr>
              <a:xfrm>
                <a:off x="5405487" y="2428974"/>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85"/>
              <p:cNvSpPr/>
              <p:nvPr/>
            </p:nvSpPr>
            <p:spPr>
              <a:xfrm>
                <a:off x="5405487" y="3058559"/>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86"/>
              <p:cNvSpPr/>
              <p:nvPr/>
            </p:nvSpPr>
            <p:spPr>
              <a:xfrm>
                <a:off x="6016658" y="2428974"/>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87"/>
              <p:cNvSpPr/>
              <p:nvPr/>
            </p:nvSpPr>
            <p:spPr>
              <a:xfrm>
                <a:off x="6016658" y="3058559"/>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198" name="Group 81"/>
          <p:cNvGrpSpPr/>
          <p:nvPr/>
        </p:nvGrpSpPr>
        <p:grpSpPr>
          <a:xfrm>
            <a:off x="-1030504" y="3941588"/>
            <a:ext cx="822960" cy="831898"/>
            <a:chOff x="666132" y="2524435"/>
            <a:chExt cx="1097280" cy="1109198"/>
          </a:xfrm>
          <a:solidFill>
            <a:schemeClr val="accent6"/>
          </a:solidFill>
          <a:effectLst/>
        </p:grpSpPr>
        <p:sp>
          <p:nvSpPr>
            <p:cNvPr id="199" name="Rounded Rectangle 82"/>
            <p:cNvSpPr/>
            <p:nvPr/>
          </p:nvSpPr>
          <p:spPr>
            <a:xfrm>
              <a:off x="666132" y="2564375"/>
              <a:ext cx="1097280" cy="1069258"/>
            </a:xfrm>
            <a:prstGeom prst="roundRect">
              <a:avLst>
                <a:gd name="adj" fmla="val 4468"/>
              </a:avLst>
            </a:prstGeom>
            <a:grpFill/>
            <a:ln>
              <a:solidFill>
                <a:schemeClr val="accent6"/>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0"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01" name="Oval 84"/>
              <p:cNvSpPr/>
              <p:nvPr/>
            </p:nvSpPr>
            <p:spPr>
              <a:xfrm>
                <a:off x="5405487" y="2428974"/>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2" name="Oval 85"/>
              <p:cNvSpPr/>
              <p:nvPr/>
            </p:nvSpPr>
            <p:spPr>
              <a:xfrm>
                <a:off x="5405487" y="3058559"/>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3" name="Oval 86"/>
              <p:cNvSpPr/>
              <p:nvPr/>
            </p:nvSpPr>
            <p:spPr>
              <a:xfrm>
                <a:off x="6016658" y="2428974"/>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4" name="Oval 87"/>
              <p:cNvSpPr/>
              <p:nvPr/>
            </p:nvSpPr>
            <p:spPr>
              <a:xfrm>
                <a:off x="6016658" y="3058559"/>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96" name="Group 70">
            <a:extLst>
              <a:ext uri="{FF2B5EF4-FFF2-40B4-BE49-F238E27FC236}">
                <a16:creationId xmlns:a16="http://schemas.microsoft.com/office/drawing/2014/main" id="{84115E82-4F67-4173-A567-A09216F4BC09}"/>
              </a:ext>
            </a:extLst>
          </p:cNvPr>
          <p:cNvGrpSpPr/>
          <p:nvPr/>
        </p:nvGrpSpPr>
        <p:grpSpPr>
          <a:xfrm>
            <a:off x="5118906" y="6759368"/>
            <a:ext cx="822960" cy="829715"/>
            <a:chOff x="5486399" y="3401806"/>
            <a:chExt cx="1097280" cy="1106287"/>
          </a:xfrm>
          <a:solidFill>
            <a:schemeClr val="accent4"/>
          </a:solidFill>
        </p:grpSpPr>
        <p:sp>
          <p:nvSpPr>
            <p:cNvPr id="298" name="Rounded Rectangle 71">
              <a:extLst>
                <a:ext uri="{FF2B5EF4-FFF2-40B4-BE49-F238E27FC236}">
                  <a16:creationId xmlns:a16="http://schemas.microsoft.com/office/drawing/2014/main" id="{58339076-F917-4FE8-98DB-9125D6D74627}"/>
                </a:ext>
              </a:extLst>
            </p:cNvPr>
            <p:cNvSpPr/>
            <p:nvPr/>
          </p:nvSpPr>
          <p:spPr>
            <a:xfrm>
              <a:off x="5486399" y="3438835"/>
              <a:ext cx="1097280" cy="1069258"/>
            </a:xfrm>
            <a:prstGeom prst="roundRect">
              <a:avLst>
                <a:gd name="adj" fmla="val 4468"/>
              </a:avLst>
            </a:prstGeom>
            <a:grpFill/>
            <a:ln>
              <a:solidFill>
                <a:schemeClr val="accent4"/>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99" name="Group 72">
              <a:extLst>
                <a:ext uri="{FF2B5EF4-FFF2-40B4-BE49-F238E27FC236}">
                  <a16:creationId xmlns:a16="http://schemas.microsoft.com/office/drawing/2014/main" id="{4E6A3BFA-5386-489E-81C4-A8A05ADDC519}"/>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300" name="Oval 73">
                <a:extLst>
                  <a:ext uri="{FF2B5EF4-FFF2-40B4-BE49-F238E27FC236}">
                    <a16:creationId xmlns:a16="http://schemas.microsoft.com/office/drawing/2014/main" id="{45657887-2A94-4726-9246-0A4797872350}"/>
                  </a:ext>
                </a:extLst>
              </p:cNvPr>
              <p:cNvSpPr/>
              <p:nvPr/>
            </p:nvSpPr>
            <p:spPr>
              <a:xfrm>
                <a:off x="5405487" y="2428974"/>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1" name="Oval 74">
                <a:extLst>
                  <a:ext uri="{FF2B5EF4-FFF2-40B4-BE49-F238E27FC236}">
                    <a16:creationId xmlns:a16="http://schemas.microsoft.com/office/drawing/2014/main" id="{E5268CEE-7E6E-4B7B-A176-3407124ED1C3}"/>
                  </a:ext>
                </a:extLst>
              </p:cNvPr>
              <p:cNvSpPr/>
              <p:nvPr/>
            </p:nvSpPr>
            <p:spPr>
              <a:xfrm>
                <a:off x="5405487" y="3058559"/>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2" name="Oval 75">
                <a:extLst>
                  <a:ext uri="{FF2B5EF4-FFF2-40B4-BE49-F238E27FC236}">
                    <a16:creationId xmlns:a16="http://schemas.microsoft.com/office/drawing/2014/main" id="{53FDE328-592F-413C-835C-D4770B450CF8}"/>
                  </a:ext>
                </a:extLst>
              </p:cNvPr>
              <p:cNvSpPr/>
              <p:nvPr/>
            </p:nvSpPr>
            <p:spPr>
              <a:xfrm>
                <a:off x="6016658" y="2428974"/>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3" name="Oval 76">
                <a:extLst>
                  <a:ext uri="{FF2B5EF4-FFF2-40B4-BE49-F238E27FC236}">
                    <a16:creationId xmlns:a16="http://schemas.microsoft.com/office/drawing/2014/main" id="{F91530F1-1219-48A8-BBA7-841958BBEC79}"/>
                  </a:ext>
                </a:extLst>
              </p:cNvPr>
              <p:cNvSpPr/>
              <p:nvPr/>
            </p:nvSpPr>
            <p:spPr>
              <a:xfrm>
                <a:off x="6016658" y="3058559"/>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33" name="Group 81"/>
          <p:cNvGrpSpPr/>
          <p:nvPr/>
        </p:nvGrpSpPr>
        <p:grpSpPr>
          <a:xfrm>
            <a:off x="9384633" y="5174399"/>
            <a:ext cx="822960" cy="829715"/>
            <a:chOff x="685800" y="2524435"/>
            <a:chExt cx="1097280" cy="1106287"/>
          </a:xfrm>
          <a:solidFill>
            <a:srgbClr val="7030A0"/>
          </a:solidFill>
          <a:effectLst/>
        </p:grpSpPr>
        <p:sp>
          <p:nvSpPr>
            <p:cNvPr id="235" name="Rounded Rectangle 82"/>
            <p:cNvSpPr/>
            <p:nvPr/>
          </p:nvSpPr>
          <p:spPr>
            <a:xfrm>
              <a:off x="685800" y="2561464"/>
              <a:ext cx="1097280" cy="1069258"/>
            </a:xfrm>
            <a:prstGeom prst="roundRect">
              <a:avLst>
                <a:gd name="adj" fmla="val 4468"/>
              </a:avLst>
            </a:prstGeom>
            <a:grpFill/>
            <a:ln>
              <a:solidFill>
                <a:srgbClr val="7030A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36"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37" name="Oval 84"/>
              <p:cNvSpPr/>
              <p:nvPr/>
            </p:nvSpPr>
            <p:spPr>
              <a:xfrm>
                <a:off x="5405487" y="2428974"/>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8" name="Oval 85"/>
              <p:cNvSpPr/>
              <p:nvPr/>
            </p:nvSpPr>
            <p:spPr>
              <a:xfrm>
                <a:off x="5405487" y="3058559"/>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9" name="Oval 86"/>
              <p:cNvSpPr/>
              <p:nvPr/>
            </p:nvSpPr>
            <p:spPr>
              <a:xfrm>
                <a:off x="6016658" y="2428974"/>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0" name="Oval 87"/>
              <p:cNvSpPr/>
              <p:nvPr/>
            </p:nvSpPr>
            <p:spPr>
              <a:xfrm>
                <a:off x="6016658" y="3058559"/>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62" name="Group 81"/>
          <p:cNvGrpSpPr/>
          <p:nvPr/>
        </p:nvGrpSpPr>
        <p:grpSpPr>
          <a:xfrm>
            <a:off x="8144735" y="-1321327"/>
            <a:ext cx="822960" cy="829715"/>
            <a:chOff x="685800" y="2524435"/>
            <a:chExt cx="1097280" cy="1106287"/>
          </a:xfrm>
          <a:solidFill>
            <a:schemeClr val="accent2"/>
          </a:solidFill>
          <a:effectLst/>
        </p:grpSpPr>
        <p:sp>
          <p:nvSpPr>
            <p:cNvPr id="264" name="Rounded Rectangle 82"/>
            <p:cNvSpPr/>
            <p:nvPr/>
          </p:nvSpPr>
          <p:spPr>
            <a:xfrm>
              <a:off x="685800" y="2561464"/>
              <a:ext cx="1097280" cy="1069258"/>
            </a:xfrm>
            <a:prstGeom prst="roundRect">
              <a:avLst>
                <a:gd name="adj" fmla="val 4468"/>
              </a:avLst>
            </a:prstGeom>
            <a:grpFill/>
            <a:ln>
              <a:solidFill>
                <a:schemeClr val="accent2"/>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5"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66" name="Oval 84"/>
              <p:cNvSpPr/>
              <p:nvPr/>
            </p:nvSpPr>
            <p:spPr>
              <a:xfrm>
                <a:off x="5405487" y="2428974"/>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7" name="Oval 85"/>
              <p:cNvSpPr/>
              <p:nvPr/>
            </p:nvSpPr>
            <p:spPr>
              <a:xfrm>
                <a:off x="5405487" y="3058559"/>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8" name="Oval 86"/>
              <p:cNvSpPr/>
              <p:nvPr/>
            </p:nvSpPr>
            <p:spPr>
              <a:xfrm>
                <a:off x="6016658" y="2428974"/>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9" name="Oval 87"/>
              <p:cNvSpPr/>
              <p:nvPr/>
            </p:nvSpPr>
            <p:spPr>
              <a:xfrm>
                <a:off x="6016658" y="3058559"/>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82" name="Group 81"/>
          <p:cNvGrpSpPr/>
          <p:nvPr/>
        </p:nvGrpSpPr>
        <p:grpSpPr>
          <a:xfrm>
            <a:off x="-1030504" y="2394763"/>
            <a:ext cx="822960" cy="829715"/>
            <a:chOff x="685800" y="2524435"/>
            <a:chExt cx="1097280" cy="1106287"/>
          </a:xfrm>
          <a:solidFill>
            <a:schemeClr val="bg1"/>
          </a:solidFill>
          <a:effectLst/>
        </p:grpSpPr>
        <p:sp>
          <p:nvSpPr>
            <p:cNvPr id="83" name="Rounded Rectangle 82"/>
            <p:cNvSpPr/>
            <p:nvPr/>
          </p:nvSpPr>
          <p:spPr>
            <a:xfrm>
              <a:off x="685800" y="2561464"/>
              <a:ext cx="1097280" cy="1069258"/>
            </a:xfrm>
            <a:prstGeom prst="roundRect">
              <a:avLst>
                <a:gd name="adj" fmla="val 4468"/>
              </a:avLst>
            </a:prstGeom>
            <a:grpFill/>
            <a:ln>
              <a:solidFill>
                <a:schemeClr val="bg1"/>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4"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85" name="Oval 84"/>
              <p:cNvSpPr/>
              <p:nvPr/>
            </p:nvSpPr>
            <p:spPr>
              <a:xfrm>
                <a:off x="5405487" y="2428974"/>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p:cNvSpPr/>
              <p:nvPr/>
            </p:nvSpPr>
            <p:spPr>
              <a:xfrm>
                <a:off x="5405487" y="3058559"/>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p:cNvSpPr/>
              <p:nvPr/>
            </p:nvSpPr>
            <p:spPr>
              <a:xfrm>
                <a:off x="6016658" y="2428974"/>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p:cNvSpPr/>
              <p:nvPr/>
            </p:nvSpPr>
            <p:spPr>
              <a:xfrm>
                <a:off x="6016658" y="3058559"/>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14" name="Group 81"/>
          <p:cNvGrpSpPr/>
          <p:nvPr/>
        </p:nvGrpSpPr>
        <p:grpSpPr>
          <a:xfrm>
            <a:off x="8121333" y="6759368"/>
            <a:ext cx="822960" cy="829715"/>
            <a:chOff x="685800" y="2524435"/>
            <a:chExt cx="1097280" cy="1106287"/>
          </a:xfrm>
          <a:solidFill>
            <a:schemeClr val="tx2"/>
          </a:solidFill>
          <a:effectLst/>
        </p:grpSpPr>
        <p:sp>
          <p:nvSpPr>
            <p:cNvPr id="215" name="Rounded Rectangle 82"/>
            <p:cNvSpPr/>
            <p:nvPr/>
          </p:nvSpPr>
          <p:spPr>
            <a:xfrm>
              <a:off x="685800" y="2561464"/>
              <a:ext cx="1097280" cy="1069258"/>
            </a:xfrm>
            <a:prstGeom prst="roundRect">
              <a:avLst>
                <a:gd name="adj" fmla="val 4468"/>
              </a:avLst>
            </a:prstGeom>
            <a:grpFill/>
            <a:ln>
              <a:solidFill>
                <a:schemeClr val="tx2"/>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16"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17" name="Oval 84"/>
              <p:cNvSpPr/>
              <p:nvPr/>
            </p:nvSpPr>
            <p:spPr>
              <a:xfrm>
                <a:off x="5405487" y="2428974"/>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8" name="Oval 85"/>
              <p:cNvSpPr/>
              <p:nvPr/>
            </p:nvSpPr>
            <p:spPr>
              <a:xfrm>
                <a:off x="5405487" y="3058559"/>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9" name="Oval 86"/>
              <p:cNvSpPr/>
              <p:nvPr/>
            </p:nvSpPr>
            <p:spPr>
              <a:xfrm>
                <a:off x="6016658" y="2428974"/>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0" name="Oval 87"/>
              <p:cNvSpPr/>
              <p:nvPr/>
            </p:nvSpPr>
            <p:spPr>
              <a:xfrm>
                <a:off x="6016658" y="3058559"/>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71" name="Group 81"/>
          <p:cNvGrpSpPr/>
          <p:nvPr/>
        </p:nvGrpSpPr>
        <p:grpSpPr>
          <a:xfrm>
            <a:off x="9384633" y="124039"/>
            <a:ext cx="822960" cy="829715"/>
            <a:chOff x="685800" y="2524435"/>
            <a:chExt cx="1097280" cy="1106287"/>
          </a:xfrm>
          <a:solidFill>
            <a:srgbClr val="FF0066"/>
          </a:solidFill>
          <a:effectLst/>
        </p:grpSpPr>
        <p:sp>
          <p:nvSpPr>
            <p:cNvPr id="273" name="Rounded Rectangle 82"/>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74"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75" name="Oval 84"/>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6" name="Oval 85"/>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7" name="Oval 86"/>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8" name="Oval 87"/>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06" name="Group 81"/>
          <p:cNvGrpSpPr/>
          <p:nvPr/>
        </p:nvGrpSpPr>
        <p:grpSpPr>
          <a:xfrm>
            <a:off x="4167122" y="-1321327"/>
            <a:ext cx="822960" cy="829715"/>
            <a:chOff x="685800" y="2524435"/>
            <a:chExt cx="1097280" cy="1106287"/>
          </a:xfrm>
          <a:effectLst/>
        </p:grpSpPr>
        <p:sp>
          <p:nvSpPr>
            <p:cNvPr id="207" name="Rounded Rectangle 82"/>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8" name="Group 83"/>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09" name="Oval 84"/>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0" name="Oval 85"/>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1" name="Oval 86"/>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2" name="Oval 87"/>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22" name="Group 81"/>
          <p:cNvGrpSpPr/>
          <p:nvPr/>
        </p:nvGrpSpPr>
        <p:grpSpPr>
          <a:xfrm>
            <a:off x="-1030504" y="847939"/>
            <a:ext cx="822960" cy="829714"/>
            <a:chOff x="685800" y="2524435"/>
            <a:chExt cx="1097280" cy="1106285"/>
          </a:xfrm>
          <a:solidFill>
            <a:srgbClr val="FF0000"/>
          </a:solidFill>
          <a:effectLst/>
        </p:grpSpPr>
        <p:sp>
          <p:nvSpPr>
            <p:cNvPr id="223" name="Rounded Rectangle 82"/>
            <p:cNvSpPr/>
            <p:nvPr/>
          </p:nvSpPr>
          <p:spPr>
            <a:xfrm>
              <a:off x="685800" y="2561463"/>
              <a:ext cx="1097280" cy="1069257"/>
            </a:xfrm>
            <a:prstGeom prst="roundRect">
              <a:avLst>
                <a:gd name="adj" fmla="val 4468"/>
              </a:avLst>
            </a:prstGeom>
            <a:grpFill/>
            <a:ln>
              <a:solidFill>
                <a:srgbClr val="FF000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24"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25" name="Oval 84"/>
              <p:cNvSpPr/>
              <p:nvPr/>
            </p:nvSpPr>
            <p:spPr>
              <a:xfrm>
                <a:off x="5405487" y="2428974"/>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6" name="Oval 85"/>
              <p:cNvSpPr/>
              <p:nvPr/>
            </p:nvSpPr>
            <p:spPr>
              <a:xfrm>
                <a:off x="5405487" y="3058559"/>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7" name="Oval 86"/>
              <p:cNvSpPr/>
              <p:nvPr/>
            </p:nvSpPr>
            <p:spPr>
              <a:xfrm>
                <a:off x="6016658" y="2428974"/>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8" name="Oval 87"/>
              <p:cNvSpPr/>
              <p:nvPr/>
            </p:nvSpPr>
            <p:spPr>
              <a:xfrm>
                <a:off x="6016658" y="3058559"/>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53" name="Group 81"/>
          <p:cNvGrpSpPr/>
          <p:nvPr/>
        </p:nvGrpSpPr>
        <p:grpSpPr>
          <a:xfrm>
            <a:off x="2116479" y="6759368"/>
            <a:ext cx="822960" cy="829715"/>
            <a:chOff x="685800" y="2524435"/>
            <a:chExt cx="1097280" cy="1106287"/>
          </a:xfrm>
          <a:solidFill>
            <a:srgbClr val="FFFF00"/>
          </a:solidFill>
          <a:effectLst/>
        </p:grpSpPr>
        <p:sp>
          <p:nvSpPr>
            <p:cNvPr id="255" name="Rounded Rectangle 82"/>
            <p:cNvSpPr/>
            <p:nvPr/>
          </p:nvSpPr>
          <p:spPr>
            <a:xfrm>
              <a:off x="685800" y="2561464"/>
              <a:ext cx="1097280" cy="1069258"/>
            </a:xfrm>
            <a:prstGeom prst="roundRect">
              <a:avLst>
                <a:gd name="adj" fmla="val 4468"/>
              </a:avLst>
            </a:prstGeom>
            <a:grpFill/>
            <a:ln>
              <a:solidFill>
                <a:srgbClr val="FFFF0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56"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57" name="Oval 84"/>
              <p:cNvSpPr/>
              <p:nvPr/>
            </p:nvSpPr>
            <p:spPr>
              <a:xfrm>
                <a:off x="5405487" y="2428974"/>
                <a:ext cx="307258" cy="307258"/>
              </a:xfrm>
              <a:prstGeom prst="ellipse">
                <a:avLst/>
              </a:prstGeom>
              <a:grpFill/>
              <a:ln>
                <a:solidFill>
                  <a:srgbClr val="FFFF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8" name="Oval 85"/>
              <p:cNvSpPr/>
              <p:nvPr/>
            </p:nvSpPr>
            <p:spPr>
              <a:xfrm>
                <a:off x="5405487" y="3058559"/>
                <a:ext cx="307258" cy="307258"/>
              </a:xfrm>
              <a:prstGeom prst="ellipse">
                <a:avLst/>
              </a:prstGeom>
              <a:grpFill/>
              <a:ln>
                <a:solidFill>
                  <a:srgbClr val="FFFF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9" name="Oval 86"/>
              <p:cNvSpPr/>
              <p:nvPr/>
            </p:nvSpPr>
            <p:spPr>
              <a:xfrm>
                <a:off x="6016658" y="2428974"/>
                <a:ext cx="307258" cy="307258"/>
              </a:xfrm>
              <a:prstGeom prst="ellipse">
                <a:avLst/>
              </a:prstGeom>
              <a:grpFill/>
              <a:ln>
                <a:solidFill>
                  <a:srgbClr val="FFFF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0" name="Oval 87"/>
              <p:cNvSpPr/>
              <p:nvPr/>
            </p:nvSpPr>
            <p:spPr>
              <a:xfrm>
                <a:off x="6016658" y="3058559"/>
                <a:ext cx="307258" cy="307258"/>
              </a:xfrm>
              <a:prstGeom prst="ellipse">
                <a:avLst/>
              </a:prstGeom>
              <a:grpFill/>
              <a:ln>
                <a:solidFill>
                  <a:srgbClr val="FFFF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pic>
        <p:nvPicPr>
          <p:cNvPr id="80" name="Imagen 79" descr="Logo Cyad">
            <a:extLst>
              <a:ext uri="{FF2B5EF4-FFF2-40B4-BE49-F238E27FC236}">
                <a16:creationId xmlns:a16="http://schemas.microsoft.com/office/drawing/2014/main" id="{AE556119-A96C-4354-AAB6-98D2FB76FC3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03030" y="6984291"/>
            <a:ext cx="1353554" cy="720000"/>
          </a:xfrm>
          <a:prstGeom prst="rect">
            <a:avLst/>
          </a:prstGeom>
        </p:spPr>
      </p:pic>
      <p:pic>
        <p:nvPicPr>
          <p:cNvPr id="81" name="Imagen 80" descr="Logo UAM">
            <a:extLst>
              <a:ext uri="{FF2B5EF4-FFF2-40B4-BE49-F238E27FC236}">
                <a16:creationId xmlns:a16="http://schemas.microsoft.com/office/drawing/2014/main" id="{6F202F7E-E762-48B6-8A7D-5AAE1127DE7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87416" y="6984291"/>
            <a:ext cx="2774831" cy="720000"/>
          </a:xfrm>
          <a:prstGeom prst="rect">
            <a:avLst/>
          </a:prstGeom>
        </p:spPr>
      </p:pic>
    </p:spTree>
    <p:extLst>
      <p:ext uri="{BB962C8B-B14F-4D97-AF65-F5344CB8AC3E}">
        <p14:creationId xmlns:p14="http://schemas.microsoft.com/office/powerpoint/2010/main" val="223802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250"/>
                                        <p:tgtEl>
                                          <p:spTgt spid="81"/>
                                        </p:tgtEl>
                                      </p:cBhvr>
                                    </p:animEffect>
                                  </p:childTnLst>
                                </p:cTn>
                              </p:par>
                              <p:par>
                                <p:cTn id="8" presetID="10" presetClass="entr" presetSubtype="0" fill="hold"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77000">
              <a:schemeClr val="accent1">
                <a:lumMod val="80000"/>
                <a:lumOff val="20000"/>
              </a:schemeClr>
            </a:gs>
            <a:gs pos="5000">
              <a:srgbClr val="002060"/>
            </a:gs>
          </a:gsLst>
          <a:lin ang="2700000" scaled="1"/>
          <a:tileRect/>
        </a:gradFill>
        <a:effectLst/>
      </p:bgPr>
    </p:bg>
    <p:spTree>
      <p:nvGrpSpPr>
        <p:cNvPr id="1" name=""/>
        <p:cNvGrpSpPr/>
        <p:nvPr/>
      </p:nvGrpSpPr>
      <p:grpSpPr>
        <a:xfrm>
          <a:off x="0" y="0"/>
          <a:ext cx="0" cy="0"/>
          <a:chOff x="0" y="0"/>
          <a:chExt cx="0" cy="0"/>
        </a:xfrm>
      </p:grpSpPr>
      <p:grpSp>
        <p:nvGrpSpPr>
          <p:cNvPr id="231" name="Group 81"/>
          <p:cNvGrpSpPr/>
          <p:nvPr/>
        </p:nvGrpSpPr>
        <p:grpSpPr>
          <a:xfrm>
            <a:off x="3457854" y="4077662"/>
            <a:ext cx="822960" cy="831898"/>
            <a:chOff x="666132" y="2524435"/>
            <a:chExt cx="1097280" cy="1109198"/>
          </a:xfrm>
          <a:solidFill>
            <a:srgbClr val="C00000"/>
          </a:solidFill>
          <a:effectLst/>
        </p:grpSpPr>
        <p:sp>
          <p:nvSpPr>
            <p:cNvPr id="280" name="Rounded Rectangle 82"/>
            <p:cNvSpPr/>
            <p:nvPr/>
          </p:nvSpPr>
          <p:spPr>
            <a:xfrm>
              <a:off x="666132" y="2564375"/>
              <a:ext cx="1097280" cy="1069258"/>
            </a:xfrm>
            <a:prstGeom prst="roundRect">
              <a:avLst>
                <a:gd name="adj" fmla="val 4468"/>
              </a:avLst>
            </a:prstGeom>
            <a:grpFill/>
            <a:ln>
              <a:solidFill>
                <a:srgbClr val="C0000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81"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82" name="Oval 84"/>
              <p:cNvSpPr/>
              <p:nvPr/>
            </p:nvSpPr>
            <p:spPr>
              <a:xfrm>
                <a:off x="5405487" y="2428974"/>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3" name="Oval 85"/>
              <p:cNvSpPr/>
              <p:nvPr/>
            </p:nvSpPr>
            <p:spPr>
              <a:xfrm>
                <a:off x="5405487" y="3058559"/>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4" name="Oval 86"/>
              <p:cNvSpPr/>
              <p:nvPr/>
            </p:nvSpPr>
            <p:spPr>
              <a:xfrm>
                <a:off x="6016658" y="2428974"/>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5" name="Oval 87"/>
              <p:cNvSpPr/>
              <p:nvPr/>
            </p:nvSpPr>
            <p:spPr>
              <a:xfrm>
                <a:off x="6016658" y="3058559"/>
                <a:ext cx="307258" cy="307258"/>
              </a:xfrm>
              <a:prstGeom prst="ellipse">
                <a:avLst/>
              </a:prstGeom>
              <a:grpFill/>
              <a:ln>
                <a:solidFill>
                  <a:srgbClr val="C0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198" name="Group 81"/>
          <p:cNvGrpSpPr/>
          <p:nvPr/>
        </p:nvGrpSpPr>
        <p:grpSpPr>
          <a:xfrm>
            <a:off x="3457854" y="3503306"/>
            <a:ext cx="822960" cy="831898"/>
            <a:chOff x="666132" y="2524435"/>
            <a:chExt cx="1097280" cy="1109198"/>
          </a:xfrm>
          <a:solidFill>
            <a:schemeClr val="accent6"/>
          </a:solidFill>
          <a:effectLst/>
        </p:grpSpPr>
        <p:sp>
          <p:nvSpPr>
            <p:cNvPr id="199" name="Rounded Rectangle 82"/>
            <p:cNvSpPr/>
            <p:nvPr/>
          </p:nvSpPr>
          <p:spPr>
            <a:xfrm>
              <a:off x="666132" y="2564375"/>
              <a:ext cx="1097280" cy="1069258"/>
            </a:xfrm>
            <a:prstGeom prst="roundRect">
              <a:avLst>
                <a:gd name="adj" fmla="val 4468"/>
              </a:avLst>
            </a:prstGeom>
            <a:grpFill/>
            <a:ln>
              <a:solidFill>
                <a:schemeClr val="accent6"/>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0"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01" name="Oval 84"/>
              <p:cNvSpPr/>
              <p:nvPr/>
            </p:nvSpPr>
            <p:spPr>
              <a:xfrm>
                <a:off x="5405487" y="2428974"/>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2" name="Oval 85"/>
              <p:cNvSpPr/>
              <p:nvPr/>
            </p:nvSpPr>
            <p:spPr>
              <a:xfrm>
                <a:off x="5405487" y="3058559"/>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3" name="Oval 86"/>
              <p:cNvSpPr/>
              <p:nvPr/>
            </p:nvSpPr>
            <p:spPr>
              <a:xfrm>
                <a:off x="6016658" y="2428974"/>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4" name="Oval 87"/>
              <p:cNvSpPr/>
              <p:nvPr/>
            </p:nvSpPr>
            <p:spPr>
              <a:xfrm>
                <a:off x="6016658" y="3058559"/>
                <a:ext cx="307258" cy="307258"/>
              </a:xfrm>
              <a:prstGeom prst="ellipse">
                <a:avLst/>
              </a:prstGeom>
              <a:grpFill/>
              <a:ln>
                <a:solidFill>
                  <a:schemeClr val="accent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96" name="Group 70">
            <a:extLst>
              <a:ext uri="{FF2B5EF4-FFF2-40B4-BE49-F238E27FC236}">
                <a16:creationId xmlns:a16="http://schemas.microsoft.com/office/drawing/2014/main" id="{84115E82-4F67-4173-A567-A09216F4BC09}"/>
              </a:ext>
            </a:extLst>
          </p:cNvPr>
          <p:cNvGrpSpPr/>
          <p:nvPr/>
        </p:nvGrpSpPr>
        <p:grpSpPr>
          <a:xfrm>
            <a:off x="3879976" y="2846605"/>
            <a:ext cx="822960" cy="829715"/>
            <a:chOff x="5486399" y="3401806"/>
            <a:chExt cx="1097280" cy="1106287"/>
          </a:xfrm>
          <a:solidFill>
            <a:schemeClr val="accent4"/>
          </a:solidFill>
        </p:grpSpPr>
        <p:sp>
          <p:nvSpPr>
            <p:cNvPr id="298" name="Rounded Rectangle 71">
              <a:extLst>
                <a:ext uri="{FF2B5EF4-FFF2-40B4-BE49-F238E27FC236}">
                  <a16:creationId xmlns:a16="http://schemas.microsoft.com/office/drawing/2014/main" id="{58339076-F917-4FE8-98DB-9125D6D74627}"/>
                </a:ext>
              </a:extLst>
            </p:cNvPr>
            <p:cNvSpPr/>
            <p:nvPr/>
          </p:nvSpPr>
          <p:spPr>
            <a:xfrm>
              <a:off x="5486399" y="3438835"/>
              <a:ext cx="1097280" cy="1069258"/>
            </a:xfrm>
            <a:prstGeom prst="roundRect">
              <a:avLst>
                <a:gd name="adj" fmla="val 4468"/>
              </a:avLst>
            </a:prstGeom>
            <a:grpFill/>
            <a:ln>
              <a:solidFill>
                <a:schemeClr val="accent4"/>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99" name="Group 72">
              <a:extLst>
                <a:ext uri="{FF2B5EF4-FFF2-40B4-BE49-F238E27FC236}">
                  <a16:creationId xmlns:a16="http://schemas.microsoft.com/office/drawing/2014/main" id="{4E6A3BFA-5386-489E-81C4-A8A05ADDC519}"/>
                </a:ext>
              </a:extLst>
            </p:cNvPr>
            <p:cNvGrpSpPr>
              <a:grpSpLocks noChangeAspect="1"/>
            </p:cNvGrpSpPr>
            <p:nvPr/>
          </p:nvGrpSpPr>
          <p:grpSpPr>
            <a:xfrm>
              <a:off x="5572636" y="3401806"/>
              <a:ext cx="896427" cy="914400"/>
              <a:chOff x="5405487" y="2428974"/>
              <a:chExt cx="918429" cy="936843"/>
            </a:xfrm>
            <a:grpFill/>
            <a:scene3d>
              <a:camera prst="isometricOffAxis1Top">
                <a:rot lat="18664799" lon="19558760" rev="2510697"/>
              </a:camera>
              <a:lightRig rig="balanced" dir="t"/>
            </a:scene3d>
          </p:grpSpPr>
          <p:sp>
            <p:nvSpPr>
              <p:cNvPr id="300" name="Oval 73">
                <a:extLst>
                  <a:ext uri="{FF2B5EF4-FFF2-40B4-BE49-F238E27FC236}">
                    <a16:creationId xmlns:a16="http://schemas.microsoft.com/office/drawing/2014/main" id="{45657887-2A94-4726-9246-0A4797872350}"/>
                  </a:ext>
                </a:extLst>
              </p:cNvPr>
              <p:cNvSpPr/>
              <p:nvPr/>
            </p:nvSpPr>
            <p:spPr>
              <a:xfrm>
                <a:off x="5405487" y="2428974"/>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1" name="Oval 74">
                <a:extLst>
                  <a:ext uri="{FF2B5EF4-FFF2-40B4-BE49-F238E27FC236}">
                    <a16:creationId xmlns:a16="http://schemas.microsoft.com/office/drawing/2014/main" id="{E5268CEE-7E6E-4B7B-A176-3407124ED1C3}"/>
                  </a:ext>
                </a:extLst>
              </p:cNvPr>
              <p:cNvSpPr/>
              <p:nvPr/>
            </p:nvSpPr>
            <p:spPr>
              <a:xfrm>
                <a:off x="5405487" y="3058559"/>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2" name="Oval 75">
                <a:extLst>
                  <a:ext uri="{FF2B5EF4-FFF2-40B4-BE49-F238E27FC236}">
                    <a16:creationId xmlns:a16="http://schemas.microsoft.com/office/drawing/2014/main" id="{53FDE328-592F-413C-835C-D4770B450CF8}"/>
                  </a:ext>
                </a:extLst>
              </p:cNvPr>
              <p:cNvSpPr/>
              <p:nvPr/>
            </p:nvSpPr>
            <p:spPr>
              <a:xfrm>
                <a:off x="6016658" y="2428974"/>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3" name="Oval 76">
                <a:extLst>
                  <a:ext uri="{FF2B5EF4-FFF2-40B4-BE49-F238E27FC236}">
                    <a16:creationId xmlns:a16="http://schemas.microsoft.com/office/drawing/2014/main" id="{F91530F1-1219-48A8-BBA7-841958BBEC79}"/>
                  </a:ext>
                </a:extLst>
              </p:cNvPr>
              <p:cNvSpPr/>
              <p:nvPr/>
            </p:nvSpPr>
            <p:spPr>
              <a:xfrm>
                <a:off x="6016658" y="3058559"/>
                <a:ext cx="307258" cy="307258"/>
              </a:xfrm>
              <a:prstGeom prst="ellipse">
                <a:avLst/>
              </a:prstGeom>
              <a:grpFill/>
              <a:ln>
                <a:solidFill>
                  <a:schemeClr val="accent4"/>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33" name="Group 81"/>
          <p:cNvGrpSpPr/>
          <p:nvPr/>
        </p:nvGrpSpPr>
        <p:grpSpPr>
          <a:xfrm>
            <a:off x="3879976" y="2343464"/>
            <a:ext cx="822960" cy="829715"/>
            <a:chOff x="685800" y="2524435"/>
            <a:chExt cx="1097280" cy="1106287"/>
          </a:xfrm>
          <a:solidFill>
            <a:srgbClr val="7030A0"/>
          </a:solidFill>
          <a:effectLst/>
        </p:grpSpPr>
        <p:sp>
          <p:nvSpPr>
            <p:cNvPr id="235" name="Rounded Rectangle 82"/>
            <p:cNvSpPr/>
            <p:nvPr/>
          </p:nvSpPr>
          <p:spPr>
            <a:xfrm>
              <a:off x="685800" y="2561464"/>
              <a:ext cx="1097280" cy="1069258"/>
            </a:xfrm>
            <a:prstGeom prst="roundRect">
              <a:avLst>
                <a:gd name="adj" fmla="val 4468"/>
              </a:avLst>
            </a:prstGeom>
            <a:grpFill/>
            <a:ln>
              <a:solidFill>
                <a:srgbClr val="7030A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36"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37" name="Oval 84"/>
              <p:cNvSpPr/>
              <p:nvPr/>
            </p:nvSpPr>
            <p:spPr>
              <a:xfrm>
                <a:off x="5405487" y="2428974"/>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8" name="Oval 85"/>
              <p:cNvSpPr/>
              <p:nvPr/>
            </p:nvSpPr>
            <p:spPr>
              <a:xfrm>
                <a:off x="5405487" y="3058559"/>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9" name="Oval 86"/>
              <p:cNvSpPr/>
              <p:nvPr/>
            </p:nvSpPr>
            <p:spPr>
              <a:xfrm>
                <a:off x="6016658" y="2428974"/>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0" name="Oval 87"/>
              <p:cNvSpPr/>
              <p:nvPr/>
            </p:nvSpPr>
            <p:spPr>
              <a:xfrm>
                <a:off x="6016658" y="3058559"/>
                <a:ext cx="307258" cy="307258"/>
              </a:xfrm>
              <a:prstGeom prst="ellipse">
                <a:avLst/>
              </a:prstGeom>
              <a:grpFill/>
              <a:ln>
                <a:solidFill>
                  <a:srgbClr val="7030A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62" name="Group 81"/>
          <p:cNvGrpSpPr/>
          <p:nvPr/>
        </p:nvGrpSpPr>
        <p:grpSpPr>
          <a:xfrm>
            <a:off x="4333648" y="1685846"/>
            <a:ext cx="822960" cy="829715"/>
            <a:chOff x="685800" y="2524435"/>
            <a:chExt cx="1097280" cy="1106287"/>
          </a:xfrm>
          <a:solidFill>
            <a:schemeClr val="accent2"/>
          </a:solidFill>
          <a:effectLst/>
        </p:grpSpPr>
        <p:sp>
          <p:nvSpPr>
            <p:cNvPr id="264" name="Rounded Rectangle 82"/>
            <p:cNvSpPr/>
            <p:nvPr/>
          </p:nvSpPr>
          <p:spPr>
            <a:xfrm>
              <a:off x="685800" y="2561464"/>
              <a:ext cx="1097280" cy="1069258"/>
            </a:xfrm>
            <a:prstGeom prst="roundRect">
              <a:avLst>
                <a:gd name="adj" fmla="val 4468"/>
              </a:avLst>
            </a:prstGeom>
            <a:grpFill/>
            <a:ln>
              <a:solidFill>
                <a:schemeClr val="accent2"/>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65"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66" name="Oval 84"/>
              <p:cNvSpPr/>
              <p:nvPr/>
            </p:nvSpPr>
            <p:spPr>
              <a:xfrm>
                <a:off x="5405487" y="2428974"/>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7" name="Oval 85"/>
              <p:cNvSpPr/>
              <p:nvPr/>
            </p:nvSpPr>
            <p:spPr>
              <a:xfrm>
                <a:off x="5405487" y="3058559"/>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8" name="Oval 86"/>
              <p:cNvSpPr/>
              <p:nvPr/>
            </p:nvSpPr>
            <p:spPr>
              <a:xfrm>
                <a:off x="6016658" y="2428974"/>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9" name="Oval 87"/>
              <p:cNvSpPr/>
              <p:nvPr/>
            </p:nvSpPr>
            <p:spPr>
              <a:xfrm>
                <a:off x="6016658" y="3058559"/>
                <a:ext cx="307258" cy="307258"/>
              </a:xfrm>
              <a:prstGeom prst="ellipse">
                <a:avLst/>
              </a:prstGeom>
              <a:grpFill/>
              <a:ln>
                <a:solidFill>
                  <a:schemeClr val="accent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82" name="Group 81"/>
          <p:cNvGrpSpPr/>
          <p:nvPr/>
        </p:nvGrpSpPr>
        <p:grpSpPr>
          <a:xfrm>
            <a:off x="4695436" y="1047408"/>
            <a:ext cx="822960" cy="829715"/>
            <a:chOff x="685800" y="2524435"/>
            <a:chExt cx="1097280" cy="1106287"/>
          </a:xfrm>
          <a:solidFill>
            <a:schemeClr val="bg1"/>
          </a:solidFill>
          <a:effectLst/>
        </p:grpSpPr>
        <p:sp>
          <p:nvSpPr>
            <p:cNvPr id="83" name="Rounded Rectangle 82"/>
            <p:cNvSpPr/>
            <p:nvPr/>
          </p:nvSpPr>
          <p:spPr>
            <a:xfrm>
              <a:off x="685800" y="2561464"/>
              <a:ext cx="1097280" cy="1069258"/>
            </a:xfrm>
            <a:prstGeom prst="roundRect">
              <a:avLst>
                <a:gd name="adj" fmla="val 4468"/>
              </a:avLst>
            </a:prstGeom>
            <a:grpFill/>
            <a:ln>
              <a:solidFill>
                <a:schemeClr val="bg1"/>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84"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85" name="Oval 84"/>
              <p:cNvSpPr/>
              <p:nvPr/>
            </p:nvSpPr>
            <p:spPr>
              <a:xfrm>
                <a:off x="5405487" y="2428974"/>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Oval 85"/>
              <p:cNvSpPr/>
              <p:nvPr/>
            </p:nvSpPr>
            <p:spPr>
              <a:xfrm>
                <a:off x="5405487" y="3058559"/>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p:cNvSpPr/>
              <p:nvPr/>
            </p:nvSpPr>
            <p:spPr>
              <a:xfrm>
                <a:off x="6016658" y="2428974"/>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p:cNvSpPr/>
              <p:nvPr/>
            </p:nvSpPr>
            <p:spPr>
              <a:xfrm>
                <a:off x="6016658" y="3058559"/>
                <a:ext cx="307258" cy="307258"/>
              </a:xfrm>
              <a:prstGeom prst="ellipse">
                <a:avLst/>
              </a:prstGeom>
              <a:grpFill/>
              <a:ln>
                <a:solidFill>
                  <a:schemeClr val="bg1"/>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14" name="Group 81"/>
          <p:cNvGrpSpPr/>
          <p:nvPr/>
        </p:nvGrpSpPr>
        <p:grpSpPr>
          <a:xfrm>
            <a:off x="4688172" y="492730"/>
            <a:ext cx="822960" cy="829715"/>
            <a:chOff x="685800" y="2524435"/>
            <a:chExt cx="1097280" cy="1106287"/>
          </a:xfrm>
          <a:solidFill>
            <a:schemeClr val="tx2"/>
          </a:solidFill>
          <a:effectLst/>
        </p:grpSpPr>
        <p:sp>
          <p:nvSpPr>
            <p:cNvPr id="215" name="Rounded Rectangle 82"/>
            <p:cNvSpPr/>
            <p:nvPr/>
          </p:nvSpPr>
          <p:spPr>
            <a:xfrm>
              <a:off x="685800" y="2561464"/>
              <a:ext cx="1097280" cy="1069258"/>
            </a:xfrm>
            <a:prstGeom prst="roundRect">
              <a:avLst>
                <a:gd name="adj" fmla="val 4468"/>
              </a:avLst>
            </a:prstGeom>
            <a:grpFill/>
            <a:ln>
              <a:solidFill>
                <a:schemeClr val="tx2"/>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16"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17" name="Oval 84"/>
              <p:cNvSpPr/>
              <p:nvPr/>
            </p:nvSpPr>
            <p:spPr>
              <a:xfrm>
                <a:off x="5405487" y="2428974"/>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8" name="Oval 85"/>
              <p:cNvSpPr/>
              <p:nvPr/>
            </p:nvSpPr>
            <p:spPr>
              <a:xfrm>
                <a:off x="5405487" y="3058559"/>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9" name="Oval 86"/>
              <p:cNvSpPr/>
              <p:nvPr/>
            </p:nvSpPr>
            <p:spPr>
              <a:xfrm>
                <a:off x="6016658" y="2428974"/>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0" name="Oval 87"/>
              <p:cNvSpPr/>
              <p:nvPr/>
            </p:nvSpPr>
            <p:spPr>
              <a:xfrm>
                <a:off x="6016658" y="3058559"/>
                <a:ext cx="307258" cy="307258"/>
              </a:xfrm>
              <a:prstGeom prst="ellipse">
                <a:avLst/>
              </a:prstGeom>
              <a:grpFill/>
              <a:ln>
                <a:solidFill>
                  <a:schemeClr val="tx2"/>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71" name="Group 81"/>
          <p:cNvGrpSpPr/>
          <p:nvPr/>
        </p:nvGrpSpPr>
        <p:grpSpPr>
          <a:xfrm>
            <a:off x="3911636" y="218557"/>
            <a:ext cx="822960" cy="829715"/>
            <a:chOff x="685800" y="2524435"/>
            <a:chExt cx="1097280" cy="1106287"/>
          </a:xfrm>
          <a:solidFill>
            <a:srgbClr val="FF0066"/>
          </a:solidFill>
          <a:effectLst/>
        </p:grpSpPr>
        <p:sp>
          <p:nvSpPr>
            <p:cNvPr id="273" name="Rounded Rectangle 82"/>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74"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75" name="Oval 84"/>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6" name="Oval 85"/>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7" name="Oval 86"/>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8" name="Oval 87"/>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06" name="Group 81"/>
          <p:cNvGrpSpPr/>
          <p:nvPr/>
        </p:nvGrpSpPr>
        <p:grpSpPr>
          <a:xfrm>
            <a:off x="3146522" y="116112"/>
            <a:ext cx="822960" cy="829715"/>
            <a:chOff x="685800" y="2524435"/>
            <a:chExt cx="1097280" cy="1106287"/>
          </a:xfrm>
          <a:effectLst/>
        </p:grpSpPr>
        <p:sp>
          <p:nvSpPr>
            <p:cNvPr id="207" name="Rounded Rectangle 82"/>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8" name="Group 83"/>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09" name="Oval 84"/>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0" name="Oval 85"/>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1" name="Oval 86"/>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2" name="Oval 87"/>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22" name="Group 81"/>
          <p:cNvGrpSpPr/>
          <p:nvPr/>
        </p:nvGrpSpPr>
        <p:grpSpPr>
          <a:xfrm>
            <a:off x="2377398" y="853881"/>
            <a:ext cx="822960" cy="829714"/>
            <a:chOff x="685800" y="2524435"/>
            <a:chExt cx="1097280" cy="1106285"/>
          </a:xfrm>
          <a:solidFill>
            <a:srgbClr val="FF0000"/>
          </a:solidFill>
          <a:effectLst/>
        </p:grpSpPr>
        <p:sp>
          <p:nvSpPr>
            <p:cNvPr id="223" name="Rounded Rectangle 82"/>
            <p:cNvSpPr/>
            <p:nvPr/>
          </p:nvSpPr>
          <p:spPr>
            <a:xfrm>
              <a:off x="685800" y="2561463"/>
              <a:ext cx="1097280" cy="1069257"/>
            </a:xfrm>
            <a:prstGeom prst="roundRect">
              <a:avLst>
                <a:gd name="adj" fmla="val 4468"/>
              </a:avLst>
            </a:prstGeom>
            <a:grpFill/>
            <a:ln>
              <a:solidFill>
                <a:srgbClr val="FF0000"/>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24"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25" name="Oval 84"/>
              <p:cNvSpPr/>
              <p:nvPr/>
            </p:nvSpPr>
            <p:spPr>
              <a:xfrm>
                <a:off x="5405487" y="2428974"/>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6" name="Oval 85"/>
              <p:cNvSpPr/>
              <p:nvPr/>
            </p:nvSpPr>
            <p:spPr>
              <a:xfrm>
                <a:off x="5405487" y="3058559"/>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7" name="Oval 86"/>
              <p:cNvSpPr/>
              <p:nvPr/>
            </p:nvSpPr>
            <p:spPr>
              <a:xfrm>
                <a:off x="6016658" y="2428974"/>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8" name="Oval 87"/>
              <p:cNvSpPr/>
              <p:nvPr/>
            </p:nvSpPr>
            <p:spPr>
              <a:xfrm>
                <a:off x="6016658" y="3058559"/>
                <a:ext cx="307258" cy="307258"/>
              </a:xfrm>
              <a:prstGeom prst="ellipse">
                <a:avLst/>
              </a:prstGeom>
              <a:grpFill/>
              <a:ln>
                <a:solidFill>
                  <a:srgbClr val="FF00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253" name="Group 81"/>
          <p:cNvGrpSpPr/>
          <p:nvPr/>
        </p:nvGrpSpPr>
        <p:grpSpPr>
          <a:xfrm>
            <a:off x="3457854" y="5193899"/>
            <a:ext cx="822960" cy="829715"/>
            <a:chOff x="685800" y="2524435"/>
            <a:chExt cx="1097280" cy="1106287"/>
          </a:xfrm>
          <a:solidFill>
            <a:srgbClr val="CCFF66"/>
          </a:solidFill>
          <a:effectLst/>
        </p:grpSpPr>
        <p:sp>
          <p:nvSpPr>
            <p:cNvPr id="255" name="Rounded Rectangle 82"/>
            <p:cNvSpPr/>
            <p:nvPr/>
          </p:nvSpPr>
          <p:spPr>
            <a:xfrm>
              <a:off x="685800" y="2561464"/>
              <a:ext cx="1097280" cy="1069258"/>
            </a:xfrm>
            <a:prstGeom prst="roundRect">
              <a:avLst>
                <a:gd name="adj" fmla="val 4468"/>
              </a:avLst>
            </a:prstGeom>
            <a:grpFill/>
            <a:ln>
              <a:solidFill>
                <a:srgbClr val="CCFF66"/>
              </a:solid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56" name="Group 83"/>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257" name="Oval 84"/>
              <p:cNvSpPr/>
              <p:nvPr/>
            </p:nvSpPr>
            <p:spPr>
              <a:xfrm>
                <a:off x="5405487" y="2428974"/>
                <a:ext cx="307258" cy="307258"/>
              </a:xfrm>
              <a:prstGeom prst="ellipse">
                <a:avLst/>
              </a:prstGeom>
              <a:grpFill/>
              <a:ln>
                <a:solidFill>
                  <a:srgbClr val="CCFF6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8" name="Oval 85"/>
              <p:cNvSpPr/>
              <p:nvPr/>
            </p:nvSpPr>
            <p:spPr>
              <a:xfrm>
                <a:off x="5405487" y="3058559"/>
                <a:ext cx="307258" cy="307258"/>
              </a:xfrm>
              <a:prstGeom prst="ellipse">
                <a:avLst/>
              </a:prstGeom>
              <a:grpFill/>
              <a:ln>
                <a:solidFill>
                  <a:srgbClr val="CCFF6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9" name="Oval 86"/>
              <p:cNvSpPr/>
              <p:nvPr/>
            </p:nvSpPr>
            <p:spPr>
              <a:xfrm>
                <a:off x="6016658" y="2428974"/>
                <a:ext cx="307258" cy="307258"/>
              </a:xfrm>
              <a:prstGeom prst="ellipse">
                <a:avLst/>
              </a:prstGeom>
              <a:grpFill/>
              <a:ln>
                <a:solidFill>
                  <a:srgbClr val="CCFF6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0" name="Oval 87"/>
              <p:cNvSpPr/>
              <p:nvPr/>
            </p:nvSpPr>
            <p:spPr>
              <a:xfrm>
                <a:off x="6016658" y="3058559"/>
                <a:ext cx="307258" cy="307258"/>
              </a:xfrm>
              <a:prstGeom prst="ellipse">
                <a:avLst/>
              </a:prstGeom>
              <a:grpFill/>
              <a:ln>
                <a:solidFill>
                  <a:srgbClr val="CCFF66"/>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sp>
        <p:nvSpPr>
          <p:cNvPr id="2" name="CuadroTexto 1">
            <a:extLst>
              <a:ext uri="{FF2B5EF4-FFF2-40B4-BE49-F238E27FC236}">
                <a16:creationId xmlns:a16="http://schemas.microsoft.com/office/drawing/2014/main" id="{B1B1EFF6-80BD-40E7-B986-88A99CB99FF9}"/>
              </a:ext>
            </a:extLst>
          </p:cNvPr>
          <p:cNvSpPr txBox="1"/>
          <p:nvPr/>
        </p:nvSpPr>
        <p:spPr>
          <a:xfrm>
            <a:off x="6416390" y="4282407"/>
            <a:ext cx="2627085" cy="415498"/>
          </a:xfrm>
          <a:prstGeom prst="rect">
            <a:avLst/>
          </a:prstGeom>
          <a:noFill/>
        </p:spPr>
        <p:txBody>
          <a:bodyPr wrap="square" rIns="0" bIns="0" rtlCol="0">
            <a:spAutoFit/>
          </a:bodyPr>
          <a:lstStyle/>
          <a:p>
            <a:pPr algn="r"/>
            <a:r>
              <a:rPr lang="es-MX" sz="2400" dirty="0">
                <a:latin typeface="Arial" panose="020B0604020202020204" pitchFamily="34" charset="0"/>
                <a:cs typeface="Arial" panose="020B0604020202020204" pitchFamily="34" charset="0"/>
              </a:rPr>
              <a:t>@</a:t>
            </a:r>
            <a:r>
              <a:rPr lang="es-MX" sz="1200" dirty="0">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f</a:t>
            </a:r>
            <a:r>
              <a:rPr lang="es-MX" sz="900" dirty="0">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torres</a:t>
            </a:r>
            <a:r>
              <a:rPr lang="es-MX" sz="1200" dirty="0">
                <a:latin typeface="Arial" panose="020B0604020202020204" pitchFamily="34" charset="0"/>
                <a:cs typeface="Arial" panose="020B0604020202020204" pitchFamily="34" charset="0"/>
              </a:rPr>
              <a:t> </a:t>
            </a:r>
            <a:r>
              <a:rPr lang="es-MX" sz="2400" dirty="0">
                <a:latin typeface="Arial" panose="020B0604020202020204" pitchFamily="34" charset="0"/>
                <a:cs typeface="Arial" panose="020B0604020202020204" pitchFamily="34" charset="0"/>
              </a:rPr>
              <a:t>2706</a:t>
            </a:r>
          </a:p>
        </p:txBody>
      </p:sp>
      <p:pic>
        <p:nvPicPr>
          <p:cNvPr id="80" name="Imagen 79" descr="Interrogación de legos">
            <a:extLst>
              <a:ext uri="{FF2B5EF4-FFF2-40B4-BE49-F238E27FC236}">
                <a16:creationId xmlns:a16="http://schemas.microsoft.com/office/drawing/2014/main" id="{534A7980-5B11-438F-81F3-D6065AAC9AC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85113" y="5114438"/>
            <a:ext cx="1158362" cy="616171"/>
          </a:xfrm>
          <a:prstGeom prst="rect">
            <a:avLst/>
          </a:prstGeom>
        </p:spPr>
      </p:pic>
      <p:pic>
        <p:nvPicPr>
          <p:cNvPr id="81" name="Imagen 80" descr="Logo de UAM A">
            <a:extLst>
              <a:ext uri="{FF2B5EF4-FFF2-40B4-BE49-F238E27FC236}">
                <a16:creationId xmlns:a16="http://schemas.microsoft.com/office/drawing/2014/main" id="{F123B289-6F01-48A9-A941-0D3C0AC713F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68644" y="5879854"/>
            <a:ext cx="2774831" cy="720000"/>
          </a:xfrm>
          <a:prstGeom prst="rect">
            <a:avLst/>
          </a:prstGeom>
        </p:spPr>
      </p:pic>
      <p:sp>
        <p:nvSpPr>
          <p:cNvPr id="89" name="CuadroTexto 88">
            <a:extLst>
              <a:ext uri="{FF2B5EF4-FFF2-40B4-BE49-F238E27FC236}">
                <a16:creationId xmlns:a16="http://schemas.microsoft.com/office/drawing/2014/main" id="{0786662B-C823-44B5-9B6D-C4628ADDB500}"/>
              </a:ext>
            </a:extLst>
          </p:cNvPr>
          <p:cNvSpPr txBox="1"/>
          <p:nvPr/>
        </p:nvSpPr>
        <p:spPr>
          <a:xfrm>
            <a:off x="437615" y="116112"/>
            <a:ext cx="2627085" cy="415498"/>
          </a:xfrm>
          <a:prstGeom prst="rect">
            <a:avLst/>
          </a:prstGeom>
          <a:noFill/>
        </p:spPr>
        <p:txBody>
          <a:bodyPr wrap="square" rIns="0" bIns="0" rtlCol="0">
            <a:spAutoFit/>
          </a:bodyPr>
          <a:lstStyle/>
          <a:p>
            <a:r>
              <a:rPr lang="es-MX" sz="2400" dirty="0">
                <a:solidFill>
                  <a:schemeClr val="bg1"/>
                </a:solidFill>
                <a:latin typeface="Arial Black" panose="020B0A04020102020204" pitchFamily="34" charset="0"/>
                <a:cs typeface="Arial" panose="020B0604020202020204" pitchFamily="34" charset="0"/>
              </a:rPr>
              <a:t>coticdcg.com</a:t>
            </a:r>
          </a:p>
        </p:txBody>
      </p:sp>
      <p:sp>
        <p:nvSpPr>
          <p:cNvPr id="90" name="CuadroTexto 89">
            <a:extLst>
              <a:ext uri="{FF2B5EF4-FFF2-40B4-BE49-F238E27FC236}">
                <a16:creationId xmlns:a16="http://schemas.microsoft.com/office/drawing/2014/main" id="{CBBE3A3F-ACB7-4DA3-963E-301E3F6947A0}"/>
              </a:ext>
            </a:extLst>
          </p:cNvPr>
          <p:cNvSpPr txBox="1"/>
          <p:nvPr/>
        </p:nvSpPr>
        <p:spPr>
          <a:xfrm>
            <a:off x="5971655" y="3834544"/>
            <a:ext cx="3071820" cy="415498"/>
          </a:xfrm>
          <a:prstGeom prst="rect">
            <a:avLst/>
          </a:prstGeom>
          <a:noFill/>
        </p:spPr>
        <p:txBody>
          <a:bodyPr wrap="square" rIns="0" bIns="0" rtlCol="0">
            <a:spAutoFit/>
          </a:bodyPr>
          <a:lstStyle/>
          <a:p>
            <a:pPr algn="r"/>
            <a:r>
              <a:rPr lang="es-MX" sz="2400" dirty="0">
                <a:latin typeface="Arial" panose="020B0604020202020204" pitchFamily="34" charset="0"/>
                <a:cs typeface="Arial" panose="020B0604020202020204" pitchFamily="34" charset="0"/>
              </a:rPr>
              <a:t>francisco@cualli.org</a:t>
            </a:r>
          </a:p>
        </p:txBody>
      </p:sp>
    </p:spTree>
    <p:extLst>
      <p:ext uri="{BB962C8B-B14F-4D97-AF65-F5344CB8AC3E}">
        <p14:creationId xmlns:p14="http://schemas.microsoft.com/office/powerpoint/2010/main" val="18748771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250"/>
                                        <p:tgtEl>
                                          <p:spTgt spid="8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fade">
                                      <p:cBhvr>
                                        <p:cTn id="15" dur="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9" grpId="0"/>
      <p:bldP spid="90"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4A4CAFF6-05C0-4CFE-938E-25EDAE6F9A0D}"/>
              </a:ext>
            </a:extLst>
          </p:cNvPr>
          <p:cNvGrpSpPr/>
          <p:nvPr/>
        </p:nvGrpSpPr>
        <p:grpSpPr>
          <a:xfrm>
            <a:off x="304801" y="646747"/>
            <a:ext cx="8534399" cy="6124754"/>
            <a:chOff x="254001" y="609194"/>
            <a:chExt cx="8534399" cy="6124754"/>
          </a:xfrm>
          <a:effectLst>
            <a:outerShdw blurRad="50800" dist="38100" dir="2700000" algn="tl" rotWithShape="0">
              <a:prstClr val="black">
                <a:alpha val="40000"/>
              </a:prstClr>
            </a:outerShdw>
          </a:effectLst>
        </p:grpSpPr>
        <p:sp>
          <p:nvSpPr>
            <p:cNvPr id="5" name="CuadroTexto 4">
              <a:extLst>
                <a:ext uri="{FF2B5EF4-FFF2-40B4-BE49-F238E27FC236}">
                  <a16:creationId xmlns:a16="http://schemas.microsoft.com/office/drawing/2014/main" id="{B8EA266E-5E62-404C-9A2B-CDE610BFC9B4}"/>
                </a:ext>
              </a:extLst>
            </p:cNvPr>
            <p:cNvSpPr txBox="1"/>
            <p:nvPr/>
          </p:nvSpPr>
          <p:spPr>
            <a:xfrm>
              <a:off x="5410200" y="609194"/>
              <a:ext cx="3378200" cy="6124754"/>
            </a:xfrm>
            <a:prstGeom prst="rect">
              <a:avLst/>
            </a:prstGeom>
            <a:noFill/>
          </p:spPr>
          <p:txBody>
            <a:bodyPr wrap="square" rtlCol="0">
              <a:spAutoFit/>
            </a:bodyPr>
            <a:lstStyle/>
            <a:p>
              <a:r>
                <a:rPr lang="es-MX" sz="1400" b="1" dirty="0">
                  <a:solidFill>
                    <a:schemeClr val="accent1">
                      <a:lumMod val="20000"/>
                      <a:lumOff val="80000"/>
                    </a:schemeClr>
                  </a:solidFill>
                  <a:latin typeface="Arial Black" panose="020B0A04020102020204" pitchFamily="34" charset="0"/>
                  <a:cs typeface="Arial" panose="020B0604020202020204" pitchFamily="34" charset="0"/>
                </a:rPr>
                <a:t>Horizontal</a:t>
              </a:r>
              <a:br>
                <a:rPr lang="es-MX" sz="1400" b="1" dirty="0">
                  <a:solidFill>
                    <a:schemeClr val="accent1">
                      <a:lumMod val="20000"/>
                      <a:lumOff val="80000"/>
                    </a:schemeClr>
                  </a:solidFill>
                  <a:latin typeface="Arial" panose="020B060402020202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1. Método de medición que compara el color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de una fuente de luz dentro de un espectro luminoso</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3. Dibujos repetitivos que se aplican a una superficie y se clasifican según su composición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o estilo</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6. De grises, representación de una imagen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en la cual cada pixel se dibuja usando un valor numérico individual</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7. Esquema básico o línea que conforma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la previsualización de un proyecto</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9. Mezcla o sistema de formación de color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en que ellos se consiguen sumando luces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con distintas longitudes de onda</a:t>
              </a:r>
            </a:p>
            <a:p>
              <a:r>
                <a:rPr lang="es-MX" sz="1400" dirty="0">
                  <a:solidFill>
                    <a:schemeClr val="accent1">
                      <a:lumMod val="20000"/>
                      <a:lumOff val="80000"/>
                    </a:schemeClr>
                  </a:solidFill>
                  <a:latin typeface="Arial" panose="020B0604020202020204" pitchFamily="34" charset="0"/>
                  <a:cs typeface="Arial" panose="020B0604020202020204" pitchFamily="34" charset="0"/>
                </a:rPr>
                <a:t> </a:t>
              </a:r>
            </a:p>
            <a:p>
              <a:r>
                <a:rPr lang="es-MX" sz="1400" b="1" dirty="0">
                  <a:solidFill>
                    <a:schemeClr val="accent1">
                      <a:lumMod val="20000"/>
                      <a:lumOff val="80000"/>
                    </a:schemeClr>
                  </a:solidFill>
                  <a:latin typeface="Arial Black" panose="020B0A04020102020204" pitchFamily="34" charset="0"/>
                  <a:cs typeface="Arial" panose="020B0604020202020204" pitchFamily="34" charset="0"/>
                </a:rPr>
                <a:t>Vertical</a:t>
              </a:r>
              <a:r>
                <a:rPr lang="es-MX" sz="1400" dirty="0">
                  <a:solidFill>
                    <a:schemeClr val="accent1">
                      <a:lumMod val="20000"/>
                      <a:lumOff val="80000"/>
                    </a:schemeClr>
                  </a:solidFill>
                  <a:latin typeface="Arial" panose="020B0604020202020204" pitchFamily="34" charset="0"/>
                  <a:cs typeface="Arial" panose="020B0604020202020204" pitchFamily="34" charset="0"/>
                </a:rPr>
                <a:t> </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2. Cartera para transportar documentos y otros materiales, conjunto de trabajos de diseño</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4. Ilustración o imagen compuesta por elementos geométricos independientes que se combinan</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5. Transición de tonalidad entre dos colores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de modo linealmente ordenado</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6. Modelo con que se teoriza sobre cómo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los humanos perciben los colores</a:t>
              </a:r>
            </a:p>
            <a:p>
              <a:r>
                <a:rPr lang="es-MX" sz="1400" dirty="0">
                  <a:solidFill>
                    <a:schemeClr val="accent1">
                      <a:lumMod val="20000"/>
                      <a:lumOff val="80000"/>
                    </a:schemeClr>
                  </a:solidFill>
                  <a:latin typeface="Arial Narrow" panose="020B0606020202030204" pitchFamily="34" charset="0"/>
                  <a:cs typeface="Arial" panose="020B0604020202020204" pitchFamily="34" charset="0"/>
                </a:rPr>
                <a:t>8. Unidad básica de una imagen digitalizada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en pantalla, puntos de color que conforman </a:t>
              </a:r>
              <a:br>
                <a:rPr lang="es-MX" sz="1400" dirty="0">
                  <a:solidFill>
                    <a:schemeClr val="accent1">
                      <a:lumMod val="20000"/>
                      <a:lumOff val="80000"/>
                    </a:schemeClr>
                  </a:solidFill>
                  <a:latin typeface="Arial Narrow" panose="020B0606020202030204" pitchFamily="34" charset="0"/>
                  <a:cs typeface="Arial" panose="020B0604020202020204" pitchFamily="34" charset="0"/>
                </a:rPr>
              </a:br>
              <a:r>
                <a:rPr lang="es-MX" sz="1400" dirty="0">
                  <a:solidFill>
                    <a:schemeClr val="accent1">
                      <a:lumMod val="20000"/>
                      <a:lumOff val="80000"/>
                    </a:schemeClr>
                  </a:solidFill>
                  <a:latin typeface="Arial Narrow" panose="020B0606020202030204" pitchFamily="34" charset="0"/>
                  <a:cs typeface="Arial" panose="020B0604020202020204" pitchFamily="34" charset="0"/>
                </a:rPr>
                <a:t>una imagen</a:t>
              </a:r>
            </a:p>
          </p:txBody>
        </p:sp>
        <p:pic>
          <p:nvPicPr>
            <p:cNvPr id="7" name="Imagen 6" descr="Crucigrama">
              <a:extLst>
                <a:ext uri="{FF2B5EF4-FFF2-40B4-BE49-F238E27FC236}">
                  <a16:creationId xmlns:a16="http://schemas.microsoft.com/office/drawing/2014/main" id="{F6989846-B489-4B7B-A8CF-7C2030706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1" y="1482086"/>
              <a:ext cx="5138701" cy="5147084"/>
            </a:xfrm>
            <a:prstGeom prst="rect">
              <a:avLst/>
            </a:prstGeom>
          </p:spPr>
        </p:pic>
      </p:grpSp>
      <p:sp>
        <p:nvSpPr>
          <p:cNvPr id="9" name="Rectángulo 8">
            <a:extLst>
              <a:ext uri="{FF2B5EF4-FFF2-40B4-BE49-F238E27FC236}">
                <a16:creationId xmlns:a16="http://schemas.microsoft.com/office/drawing/2014/main" id="{856140D6-D3B3-451E-BCB0-FA4F66CE66AA}"/>
              </a:ext>
            </a:extLst>
          </p:cNvPr>
          <p:cNvSpPr/>
          <p:nvPr/>
        </p:nvSpPr>
        <p:spPr>
          <a:xfrm>
            <a:off x="235270" y="600750"/>
            <a:ext cx="3124573" cy="584775"/>
          </a:xfrm>
          <a:prstGeom prst="rect">
            <a:avLst/>
          </a:prstGeom>
        </p:spPr>
        <p:txBody>
          <a:bodyPr wrap="none">
            <a:spAutoFit/>
          </a:bodyPr>
          <a:lstStyle/>
          <a:p>
            <a:r>
              <a:rPr lang="es-MX" sz="3200" b="1" dirty="0">
                <a:solidFill>
                  <a:schemeClr val="bg1"/>
                </a:solidFill>
                <a:latin typeface="Arial" panose="020B0604020202020204" pitchFamily="34" charset="0"/>
                <a:cs typeface="Arial" panose="020B0604020202020204" pitchFamily="34" charset="0"/>
              </a:rPr>
              <a:t>Crucigrama LB</a:t>
            </a:r>
          </a:p>
        </p:txBody>
      </p:sp>
      <p:sp>
        <p:nvSpPr>
          <p:cNvPr id="10" name="Rectángulo 9">
            <a:extLst>
              <a:ext uri="{FF2B5EF4-FFF2-40B4-BE49-F238E27FC236}">
                <a16:creationId xmlns:a16="http://schemas.microsoft.com/office/drawing/2014/main" id="{390BD699-A557-43C3-8591-781031BFC261}"/>
              </a:ext>
            </a:extLst>
          </p:cNvPr>
          <p:cNvSpPr/>
          <p:nvPr/>
        </p:nvSpPr>
        <p:spPr>
          <a:xfrm>
            <a:off x="352429" y="2386412"/>
            <a:ext cx="2561920" cy="523220"/>
          </a:xfrm>
          <a:prstGeom prst="rect">
            <a:avLst/>
          </a:prstGeom>
        </p:spPr>
        <p:txBody>
          <a:bodyPr wrap="none">
            <a:spAutoFit/>
          </a:bodyPr>
          <a:lstStyle/>
          <a:p>
            <a:r>
              <a:rPr lang="es-MX" sz="2800" i="1" dirty="0">
                <a:latin typeface="Kristen ITC" panose="03050502040202030202" pitchFamily="66" charset="0"/>
                <a:cs typeface="Arial" panose="020B0604020202020204" pitchFamily="34" charset="0"/>
              </a:rPr>
              <a:t>P A T  R O N</a:t>
            </a:r>
            <a:endParaRPr lang="es-MX" sz="3200" i="1" dirty="0">
              <a:latin typeface="Kristen ITC" panose="03050502040202030202" pitchFamily="66" charset="0"/>
              <a:cs typeface="Arial" panose="020B0604020202020204" pitchFamily="34" charset="0"/>
            </a:endParaRPr>
          </a:p>
        </p:txBody>
      </p:sp>
      <p:sp>
        <p:nvSpPr>
          <p:cNvPr id="12" name="Triángulo isósceles 11">
            <a:extLst>
              <a:ext uri="{FF2B5EF4-FFF2-40B4-BE49-F238E27FC236}">
                <a16:creationId xmlns:a16="http://schemas.microsoft.com/office/drawing/2014/main" id="{11E3B3A8-5449-4625-8DA6-DE6676CDECB5}"/>
              </a:ext>
              <a:ext uri="{C183D7F6-B498-43B3-948B-1728B52AA6E4}">
                <adec:decorative xmlns:adec="http://schemas.microsoft.com/office/drawing/2017/decorative" val="1"/>
              </a:ext>
            </a:extLst>
          </p:cNvPr>
          <p:cNvSpPr/>
          <p:nvPr/>
        </p:nvSpPr>
        <p:spPr>
          <a:xfrm flipV="1">
            <a:off x="7819050" y="6606000"/>
            <a:ext cx="180000" cy="252000"/>
          </a:xfrm>
          <a:prstGeom prst="triangl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46291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60000"/>
                <a:lumOff val="40000"/>
              </a:schemeClr>
            </a:gs>
            <a:gs pos="24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321" name="Grupo 320">
            <a:extLst>
              <a:ext uri="{FF2B5EF4-FFF2-40B4-BE49-F238E27FC236}">
                <a16:creationId xmlns:a16="http://schemas.microsoft.com/office/drawing/2014/main" id="{7D7464B3-611D-4C3B-973B-243F5B291631}"/>
              </a:ext>
            </a:extLst>
          </p:cNvPr>
          <p:cNvGrpSpPr/>
          <p:nvPr/>
        </p:nvGrpSpPr>
        <p:grpSpPr>
          <a:xfrm>
            <a:off x="9384306" y="-1484694"/>
            <a:ext cx="997833" cy="1070950"/>
            <a:chOff x="6368392" y="1036806"/>
            <a:chExt cx="997833" cy="1070950"/>
          </a:xfrm>
          <a:solidFill>
            <a:srgbClr val="FF0066"/>
          </a:solidFill>
        </p:grpSpPr>
        <p:grpSp>
          <p:nvGrpSpPr>
            <p:cNvPr id="458" name="Group 81">
              <a:extLst>
                <a:ext uri="{FF2B5EF4-FFF2-40B4-BE49-F238E27FC236}">
                  <a16:creationId xmlns:a16="http://schemas.microsoft.com/office/drawing/2014/main" id="{0FAACC68-8AC3-49ED-AC54-2721CF71E719}"/>
                </a:ext>
              </a:extLst>
            </p:cNvPr>
            <p:cNvGrpSpPr/>
            <p:nvPr/>
          </p:nvGrpSpPr>
          <p:grpSpPr>
            <a:xfrm>
              <a:off x="6368392" y="1036806"/>
              <a:ext cx="822960" cy="829715"/>
              <a:chOff x="685800" y="2524435"/>
              <a:chExt cx="1097280" cy="1106287"/>
            </a:xfrm>
            <a:grpFill/>
            <a:effectLst/>
          </p:grpSpPr>
          <p:sp>
            <p:nvSpPr>
              <p:cNvPr id="460" name="Rounded Rectangle 82">
                <a:extLst>
                  <a:ext uri="{FF2B5EF4-FFF2-40B4-BE49-F238E27FC236}">
                    <a16:creationId xmlns:a16="http://schemas.microsoft.com/office/drawing/2014/main" id="{00729077-F353-49D6-80B4-8E95EF5BFF16}"/>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61" name="Group 83">
                <a:extLst>
                  <a:ext uri="{FF2B5EF4-FFF2-40B4-BE49-F238E27FC236}">
                    <a16:creationId xmlns:a16="http://schemas.microsoft.com/office/drawing/2014/main" id="{FD6AA7C4-F3A0-430B-8D7F-DB24641B577D}"/>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62" name="Oval 84">
                  <a:extLst>
                    <a:ext uri="{FF2B5EF4-FFF2-40B4-BE49-F238E27FC236}">
                      <a16:creationId xmlns:a16="http://schemas.microsoft.com/office/drawing/2014/main" id="{4A33608B-DC55-46AB-84A5-CBECAE88FD87}"/>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3" name="Oval 85">
                  <a:extLst>
                    <a:ext uri="{FF2B5EF4-FFF2-40B4-BE49-F238E27FC236}">
                      <a16:creationId xmlns:a16="http://schemas.microsoft.com/office/drawing/2014/main" id="{71ADA772-D74F-4FB6-86AF-8CEB4698B72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4" name="Oval 86">
                  <a:extLst>
                    <a:ext uri="{FF2B5EF4-FFF2-40B4-BE49-F238E27FC236}">
                      <a16:creationId xmlns:a16="http://schemas.microsoft.com/office/drawing/2014/main" id="{2AE642FA-E0FF-43B1-B000-4C8C84300EF1}"/>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5" name="Oval 87">
                  <a:extLst>
                    <a:ext uri="{FF2B5EF4-FFF2-40B4-BE49-F238E27FC236}">
                      <a16:creationId xmlns:a16="http://schemas.microsoft.com/office/drawing/2014/main" id="{025449F4-5CDB-49FD-86F8-9088CCD394E5}"/>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459" name="TextBox 93">
              <a:extLst>
                <a:ext uri="{FF2B5EF4-FFF2-40B4-BE49-F238E27FC236}">
                  <a16:creationId xmlns:a16="http://schemas.microsoft.com/office/drawing/2014/main" id="{82E4E7CF-8970-4ECC-AB3B-7AAB6B8598C2}"/>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Redes</a:t>
              </a:r>
            </a:p>
          </p:txBody>
        </p:sp>
      </p:grpSp>
      <p:grpSp>
        <p:nvGrpSpPr>
          <p:cNvPr id="333" name="Grupo 332">
            <a:extLst>
              <a:ext uri="{FF2B5EF4-FFF2-40B4-BE49-F238E27FC236}">
                <a16:creationId xmlns:a16="http://schemas.microsoft.com/office/drawing/2014/main" id="{175C8A5E-233F-4C59-8B50-31CB106E3FD5}"/>
              </a:ext>
            </a:extLst>
          </p:cNvPr>
          <p:cNvGrpSpPr/>
          <p:nvPr/>
        </p:nvGrpSpPr>
        <p:grpSpPr>
          <a:xfrm>
            <a:off x="8227003" y="-1527693"/>
            <a:ext cx="942440" cy="1113949"/>
            <a:chOff x="6381032" y="1597129"/>
            <a:chExt cx="942440" cy="1113949"/>
          </a:xfrm>
        </p:grpSpPr>
        <p:grpSp>
          <p:nvGrpSpPr>
            <p:cNvPr id="438" name="Group 81">
              <a:extLst>
                <a:ext uri="{FF2B5EF4-FFF2-40B4-BE49-F238E27FC236}">
                  <a16:creationId xmlns:a16="http://schemas.microsoft.com/office/drawing/2014/main" id="{A5C89545-00B6-4478-B8B4-D036B389F48B}"/>
                </a:ext>
              </a:extLst>
            </p:cNvPr>
            <p:cNvGrpSpPr/>
            <p:nvPr/>
          </p:nvGrpSpPr>
          <p:grpSpPr>
            <a:xfrm>
              <a:off x="6381032" y="1597129"/>
              <a:ext cx="822960" cy="829715"/>
              <a:chOff x="685800" y="2524435"/>
              <a:chExt cx="1097280" cy="1106287"/>
            </a:xfrm>
            <a:solidFill>
              <a:schemeClr val="accent2">
                <a:lumMod val="50000"/>
              </a:schemeClr>
            </a:solidFill>
            <a:effectLst/>
          </p:grpSpPr>
          <p:sp>
            <p:nvSpPr>
              <p:cNvPr id="440" name="Rounded Rectangle 82">
                <a:extLst>
                  <a:ext uri="{FF2B5EF4-FFF2-40B4-BE49-F238E27FC236}">
                    <a16:creationId xmlns:a16="http://schemas.microsoft.com/office/drawing/2014/main" id="{87514FDB-0D56-4159-8C1B-BEABEEE59582}"/>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41" name="Group 83">
                <a:extLst>
                  <a:ext uri="{FF2B5EF4-FFF2-40B4-BE49-F238E27FC236}">
                    <a16:creationId xmlns:a16="http://schemas.microsoft.com/office/drawing/2014/main" id="{8AD7E763-C4DB-46D9-B509-BA819C3DF622}"/>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42" name="Oval 84">
                  <a:extLst>
                    <a:ext uri="{FF2B5EF4-FFF2-40B4-BE49-F238E27FC236}">
                      <a16:creationId xmlns:a16="http://schemas.microsoft.com/office/drawing/2014/main" id="{BF794CC0-0115-4BB4-AAFC-914C4A543C7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3" name="Oval 85">
                  <a:extLst>
                    <a:ext uri="{FF2B5EF4-FFF2-40B4-BE49-F238E27FC236}">
                      <a16:creationId xmlns:a16="http://schemas.microsoft.com/office/drawing/2014/main" id="{C160C32B-81BA-4D82-A3CD-F4B47B86F9CA}"/>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4" name="Oval 86">
                  <a:extLst>
                    <a:ext uri="{FF2B5EF4-FFF2-40B4-BE49-F238E27FC236}">
                      <a16:creationId xmlns:a16="http://schemas.microsoft.com/office/drawing/2014/main" id="{AE9E3F17-A3CB-4174-A44B-1EF4F2FFA2EF}"/>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5" name="Oval 87">
                  <a:extLst>
                    <a:ext uri="{FF2B5EF4-FFF2-40B4-BE49-F238E27FC236}">
                      <a16:creationId xmlns:a16="http://schemas.microsoft.com/office/drawing/2014/main" id="{7ABA78F6-CD52-4E13-8BAE-32FE7792CD0B}"/>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439" name="TextBox 93">
              <a:extLst>
                <a:ext uri="{FF2B5EF4-FFF2-40B4-BE49-F238E27FC236}">
                  <a16:creationId xmlns:a16="http://schemas.microsoft.com/office/drawing/2014/main" id="{895A69AC-D08D-4E94-856A-438EE04C5BDC}"/>
                </a:ext>
              </a:extLst>
            </p:cNvPr>
            <p:cNvSpPr txBox="1"/>
            <p:nvPr/>
          </p:nvSpPr>
          <p:spPr>
            <a:xfrm>
              <a:off x="6637066" y="2372524"/>
              <a:ext cx="686406"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Pf eg</a:t>
              </a:r>
            </a:p>
          </p:txBody>
        </p:sp>
      </p:grpSp>
      <p:grpSp>
        <p:nvGrpSpPr>
          <p:cNvPr id="336" name="Grupo 335">
            <a:extLst>
              <a:ext uri="{FF2B5EF4-FFF2-40B4-BE49-F238E27FC236}">
                <a16:creationId xmlns:a16="http://schemas.microsoft.com/office/drawing/2014/main" id="{F459B081-8F86-4F78-BA8A-F0B482B2063E}"/>
              </a:ext>
            </a:extLst>
          </p:cNvPr>
          <p:cNvGrpSpPr/>
          <p:nvPr/>
        </p:nvGrpSpPr>
        <p:grpSpPr>
          <a:xfrm>
            <a:off x="7014307" y="-1484694"/>
            <a:ext cx="997833" cy="1070950"/>
            <a:chOff x="6368392" y="1036806"/>
            <a:chExt cx="997833" cy="1070950"/>
          </a:xfrm>
          <a:solidFill>
            <a:srgbClr val="FF0066"/>
          </a:solidFill>
        </p:grpSpPr>
        <p:grpSp>
          <p:nvGrpSpPr>
            <p:cNvPr id="407" name="Group 81">
              <a:extLst>
                <a:ext uri="{FF2B5EF4-FFF2-40B4-BE49-F238E27FC236}">
                  <a16:creationId xmlns:a16="http://schemas.microsoft.com/office/drawing/2014/main" id="{30F98CBD-F6C3-43F5-8F49-DCC666908BAF}"/>
                </a:ext>
              </a:extLst>
            </p:cNvPr>
            <p:cNvGrpSpPr/>
            <p:nvPr/>
          </p:nvGrpSpPr>
          <p:grpSpPr>
            <a:xfrm>
              <a:off x="6368392" y="1036806"/>
              <a:ext cx="822960" cy="829715"/>
              <a:chOff x="685800" y="2524435"/>
              <a:chExt cx="1097280" cy="1106287"/>
            </a:xfrm>
            <a:grpFill/>
            <a:effectLst/>
          </p:grpSpPr>
          <p:sp>
            <p:nvSpPr>
              <p:cNvPr id="409" name="Rounded Rectangle 82">
                <a:extLst>
                  <a:ext uri="{FF2B5EF4-FFF2-40B4-BE49-F238E27FC236}">
                    <a16:creationId xmlns:a16="http://schemas.microsoft.com/office/drawing/2014/main" id="{D9A878D1-9D6A-4F62-A772-D130C7B75A14}"/>
                  </a:ext>
                </a:extLst>
              </p:cNvPr>
              <p:cNvSpPr/>
              <p:nvPr/>
            </p:nvSpPr>
            <p:spPr>
              <a:xfrm>
                <a:off x="685800" y="2561464"/>
                <a:ext cx="1097280" cy="1069258"/>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10" name="Group 83">
                <a:extLst>
                  <a:ext uri="{FF2B5EF4-FFF2-40B4-BE49-F238E27FC236}">
                    <a16:creationId xmlns:a16="http://schemas.microsoft.com/office/drawing/2014/main" id="{F8B86E8B-4DBA-4D7F-B96D-5539E82F51CC}"/>
                  </a:ext>
                </a:extLst>
              </p:cNvPr>
              <p:cNvGrpSpPr>
                <a:grpSpLocks noChangeAspect="1"/>
              </p:cNvGrpSpPr>
              <p:nvPr/>
            </p:nvGrpSpPr>
            <p:grpSpPr>
              <a:xfrm>
                <a:off x="772036" y="2524435"/>
                <a:ext cx="896427" cy="914400"/>
                <a:chOff x="5405487" y="2428974"/>
                <a:chExt cx="918429" cy="936843"/>
              </a:xfrm>
              <a:grpFill/>
              <a:scene3d>
                <a:camera prst="isometricOffAxis1Top">
                  <a:rot lat="18664799" lon="19558760" rev="2510697"/>
                </a:camera>
                <a:lightRig rig="balanced" dir="t"/>
              </a:scene3d>
            </p:grpSpPr>
            <p:sp>
              <p:nvSpPr>
                <p:cNvPr id="411" name="Oval 84">
                  <a:extLst>
                    <a:ext uri="{FF2B5EF4-FFF2-40B4-BE49-F238E27FC236}">
                      <a16:creationId xmlns:a16="http://schemas.microsoft.com/office/drawing/2014/main" id="{D537A070-0430-48CE-8228-8A0F4E3D6093}"/>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2" name="Oval 85">
                  <a:extLst>
                    <a:ext uri="{FF2B5EF4-FFF2-40B4-BE49-F238E27FC236}">
                      <a16:creationId xmlns:a16="http://schemas.microsoft.com/office/drawing/2014/main" id="{471E3EF0-8C30-4849-BC8B-DBC38083E498}"/>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3" name="Oval 86">
                  <a:extLst>
                    <a:ext uri="{FF2B5EF4-FFF2-40B4-BE49-F238E27FC236}">
                      <a16:creationId xmlns:a16="http://schemas.microsoft.com/office/drawing/2014/main" id="{868246CD-6467-4488-8FF9-19DD14ADEA1C}"/>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4" name="Oval 87">
                  <a:extLst>
                    <a:ext uri="{FF2B5EF4-FFF2-40B4-BE49-F238E27FC236}">
                      <a16:creationId xmlns:a16="http://schemas.microsoft.com/office/drawing/2014/main" id="{72E7CFBE-9A7F-4836-A9FD-3CFECDA5102E}"/>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408" name="TextBox 93">
              <a:extLst>
                <a:ext uri="{FF2B5EF4-FFF2-40B4-BE49-F238E27FC236}">
                  <a16:creationId xmlns:a16="http://schemas.microsoft.com/office/drawing/2014/main" id="{EAB966B2-70D0-4FF6-93B8-2E1904D8D8AB}"/>
                </a:ext>
              </a:extLst>
            </p:cNvPr>
            <p:cNvSpPr txBox="1"/>
            <p:nvPr/>
          </p:nvSpPr>
          <p:spPr>
            <a:xfrm>
              <a:off x="6567608" y="1769202"/>
              <a:ext cx="798617"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Redes</a:t>
              </a:r>
            </a:p>
          </p:txBody>
        </p:sp>
      </p:grpSp>
      <p:grpSp>
        <p:nvGrpSpPr>
          <p:cNvPr id="338" name="Grupo 337">
            <a:extLst>
              <a:ext uri="{FF2B5EF4-FFF2-40B4-BE49-F238E27FC236}">
                <a16:creationId xmlns:a16="http://schemas.microsoft.com/office/drawing/2014/main" id="{2EEF675B-3742-4E2D-A553-6CB577FC57EF}"/>
              </a:ext>
            </a:extLst>
          </p:cNvPr>
          <p:cNvGrpSpPr/>
          <p:nvPr/>
        </p:nvGrpSpPr>
        <p:grpSpPr>
          <a:xfrm>
            <a:off x="-1779655" y="-1286373"/>
            <a:ext cx="1714500" cy="948927"/>
            <a:chOff x="4709444" y="967753"/>
            <a:chExt cx="1714500" cy="948927"/>
          </a:xfrm>
        </p:grpSpPr>
        <p:sp>
          <p:nvSpPr>
            <p:cNvPr id="392" name="Rounded Rectangle 14">
              <a:extLst>
                <a:ext uri="{FF2B5EF4-FFF2-40B4-BE49-F238E27FC236}">
                  <a16:creationId xmlns:a16="http://schemas.microsoft.com/office/drawing/2014/main" id="{BEBA8C7D-A2C5-45EB-BCEC-8DF5C1B81CC7}"/>
                </a:ext>
              </a:extLst>
            </p:cNvPr>
            <p:cNvSpPr/>
            <p:nvPr/>
          </p:nvSpPr>
          <p:spPr>
            <a:xfrm>
              <a:off x="4709444" y="1118457"/>
              <a:ext cx="1714500" cy="403200"/>
            </a:xfrm>
            <a:prstGeom prst="roundRect">
              <a:avLst>
                <a:gd name="adj" fmla="val 4468"/>
              </a:avLst>
            </a:prstGeom>
            <a:solidFill>
              <a:schemeClr val="accent6">
                <a:lumMod val="40000"/>
                <a:lumOff val="60000"/>
              </a:schemeClr>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93" name="Grupo 392">
              <a:extLst>
                <a:ext uri="{FF2B5EF4-FFF2-40B4-BE49-F238E27FC236}">
                  <a16:creationId xmlns:a16="http://schemas.microsoft.com/office/drawing/2014/main" id="{9F9B3894-545F-4DB5-8D83-2EFDC9BB83A3}"/>
                </a:ext>
              </a:extLst>
            </p:cNvPr>
            <p:cNvGrpSpPr/>
            <p:nvPr/>
          </p:nvGrpSpPr>
          <p:grpSpPr>
            <a:xfrm>
              <a:off x="4860534" y="967753"/>
              <a:ext cx="1436023" cy="535982"/>
              <a:chOff x="3617593" y="1729366"/>
              <a:chExt cx="1436023" cy="535982"/>
            </a:xfrm>
          </p:grpSpPr>
          <p:sp>
            <p:nvSpPr>
              <p:cNvPr id="395" name="Oval 16">
                <a:extLst>
                  <a:ext uri="{FF2B5EF4-FFF2-40B4-BE49-F238E27FC236}">
                    <a16:creationId xmlns:a16="http://schemas.microsoft.com/office/drawing/2014/main" id="{B9DB6D86-0123-47E0-84D6-ACE627DFC4FC}"/>
                  </a:ext>
                </a:extLst>
              </p:cNvPr>
              <p:cNvSpPr/>
              <p:nvPr/>
            </p:nvSpPr>
            <p:spPr>
              <a:xfrm>
                <a:off x="3617593" y="2040425"/>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6" name="Oval 18">
                <a:extLst>
                  <a:ext uri="{FF2B5EF4-FFF2-40B4-BE49-F238E27FC236}">
                    <a16:creationId xmlns:a16="http://schemas.microsoft.com/office/drawing/2014/main" id="{0C71A1CC-13F1-4525-A374-3A1279C17046}"/>
                  </a:ext>
                </a:extLst>
              </p:cNvPr>
              <p:cNvSpPr/>
              <p:nvPr/>
            </p:nvSpPr>
            <p:spPr>
              <a:xfrm>
                <a:off x="4021293" y="1936738"/>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7" name="Oval 20">
                <a:extLst>
                  <a:ext uri="{FF2B5EF4-FFF2-40B4-BE49-F238E27FC236}">
                    <a16:creationId xmlns:a16="http://schemas.microsoft.com/office/drawing/2014/main" id="{576883E8-AABA-4B4C-A8E0-5991A2C8FC07}"/>
                  </a:ext>
                </a:extLst>
              </p:cNvPr>
              <p:cNvSpPr/>
              <p:nvPr/>
            </p:nvSpPr>
            <p:spPr>
              <a:xfrm>
                <a:off x="4424993" y="1833052"/>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8" name="Oval 22">
                <a:extLst>
                  <a:ext uri="{FF2B5EF4-FFF2-40B4-BE49-F238E27FC236}">
                    <a16:creationId xmlns:a16="http://schemas.microsoft.com/office/drawing/2014/main" id="{D0FB03FF-257A-41B4-9A9A-38E57C3EED43}"/>
                  </a:ext>
                </a:extLst>
              </p:cNvPr>
              <p:cNvSpPr/>
              <p:nvPr/>
            </p:nvSpPr>
            <p:spPr>
              <a:xfrm>
                <a:off x="4828693" y="1729366"/>
                <a:ext cx="224923" cy="224923"/>
              </a:xfrm>
              <a:prstGeom prst="ellipse">
                <a:avLst/>
              </a:prstGeom>
              <a:solidFill>
                <a:schemeClr val="accent6">
                  <a:lumMod val="40000"/>
                  <a:lumOff val="60000"/>
                </a:schemeClr>
              </a:solid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94" name="TextBox 96">
              <a:extLst>
                <a:ext uri="{FF2B5EF4-FFF2-40B4-BE49-F238E27FC236}">
                  <a16:creationId xmlns:a16="http://schemas.microsoft.com/office/drawing/2014/main" id="{7FE6BE64-EBC6-46D3-BCCF-612D6520CCB6}"/>
                </a:ext>
              </a:extLst>
            </p:cNvPr>
            <p:cNvSpPr txBox="1"/>
            <p:nvPr/>
          </p:nvSpPr>
          <p:spPr>
            <a:xfrm>
              <a:off x="5263572" y="1578126"/>
              <a:ext cx="742511"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Roles</a:t>
              </a:r>
            </a:p>
          </p:txBody>
        </p:sp>
      </p:grpSp>
      <p:grpSp>
        <p:nvGrpSpPr>
          <p:cNvPr id="339" name="Grupo 338">
            <a:extLst>
              <a:ext uri="{FF2B5EF4-FFF2-40B4-BE49-F238E27FC236}">
                <a16:creationId xmlns:a16="http://schemas.microsoft.com/office/drawing/2014/main" id="{D18306EC-114A-4487-90A9-6616190AEB5C}"/>
              </a:ext>
            </a:extLst>
          </p:cNvPr>
          <p:cNvGrpSpPr/>
          <p:nvPr/>
        </p:nvGrpSpPr>
        <p:grpSpPr>
          <a:xfrm>
            <a:off x="2668637" y="-1257749"/>
            <a:ext cx="856800" cy="844005"/>
            <a:chOff x="2572130" y="2898302"/>
            <a:chExt cx="856800" cy="844005"/>
          </a:xfrm>
          <a:solidFill>
            <a:srgbClr val="FFFF00"/>
          </a:solidFill>
        </p:grpSpPr>
        <p:sp>
          <p:nvSpPr>
            <p:cNvPr id="388" name="Rounded Rectangle 14">
              <a:extLst>
                <a:ext uri="{FF2B5EF4-FFF2-40B4-BE49-F238E27FC236}">
                  <a16:creationId xmlns:a16="http://schemas.microsoft.com/office/drawing/2014/main" id="{DB98D6CD-1C72-4657-874D-0D9C5851DC26}"/>
                </a:ext>
              </a:extLst>
            </p:cNvPr>
            <p:cNvSpPr/>
            <p:nvPr/>
          </p:nvSpPr>
          <p:spPr>
            <a:xfrm>
              <a:off x="2572130" y="2937949"/>
              <a:ext cx="856800" cy="403200"/>
            </a:xfrm>
            <a:prstGeom prst="roundRect">
              <a:avLst>
                <a:gd name="adj" fmla="val 4468"/>
              </a:avLst>
            </a:prstGeom>
            <a:grp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9" name="Oval 16">
              <a:extLst>
                <a:ext uri="{FF2B5EF4-FFF2-40B4-BE49-F238E27FC236}">
                  <a16:creationId xmlns:a16="http://schemas.microsoft.com/office/drawing/2014/main" id="{9AD364F1-31F6-4060-8E97-8E1AA6AE6641}"/>
                </a:ext>
              </a:extLst>
            </p:cNvPr>
            <p:cNvSpPr/>
            <p:nvPr/>
          </p:nvSpPr>
          <p:spPr>
            <a:xfrm>
              <a:off x="2691579" y="3001989"/>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0" name="Oval 18">
              <a:extLst>
                <a:ext uri="{FF2B5EF4-FFF2-40B4-BE49-F238E27FC236}">
                  <a16:creationId xmlns:a16="http://schemas.microsoft.com/office/drawing/2014/main" id="{7063A177-7C83-410D-A991-E04F3CD0BACA}"/>
                </a:ext>
              </a:extLst>
            </p:cNvPr>
            <p:cNvSpPr/>
            <p:nvPr/>
          </p:nvSpPr>
          <p:spPr>
            <a:xfrm>
              <a:off x="3095279" y="2898302"/>
              <a:ext cx="224923" cy="224923"/>
            </a:xfrm>
            <a:prstGeom prst="ellipse">
              <a:avLst/>
            </a:prstGeom>
            <a:grpFill/>
            <a:ln>
              <a:noFill/>
            </a:ln>
            <a:scene3d>
              <a:camera prst="isometricOffAxis1Top">
                <a:rot lat="18664799" lon="19558760" rev="2510697"/>
              </a:camera>
              <a:lightRig rig="balanced" dir="t"/>
            </a:scene3d>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1" name="TextBox 96">
              <a:extLst>
                <a:ext uri="{FF2B5EF4-FFF2-40B4-BE49-F238E27FC236}">
                  <a16:creationId xmlns:a16="http://schemas.microsoft.com/office/drawing/2014/main" id="{F2323357-BFC4-4337-A008-E816A2AF4939}"/>
                </a:ext>
              </a:extLst>
            </p:cNvPr>
            <p:cNvSpPr txBox="1"/>
            <p:nvPr/>
          </p:nvSpPr>
          <p:spPr>
            <a:xfrm>
              <a:off x="2849437" y="3403753"/>
              <a:ext cx="457176"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t>
              </a:r>
            </a:p>
          </p:txBody>
        </p:sp>
      </p:grpSp>
      <p:grpSp>
        <p:nvGrpSpPr>
          <p:cNvPr id="340" name="Grupo 339">
            <a:extLst>
              <a:ext uri="{FF2B5EF4-FFF2-40B4-BE49-F238E27FC236}">
                <a16:creationId xmlns:a16="http://schemas.microsoft.com/office/drawing/2014/main" id="{B92B403D-A231-48A1-BE3A-D67322625882}"/>
              </a:ext>
            </a:extLst>
          </p:cNvPr>
          <p:cNvGrpSpPr/>
          <p:nvPr/>
        </p:nvGrpSpPr>
        <p:grpSpPr>
          <a:xfrm>
            <a:off x="5912624" y="-1473949"/>
            <a:ext cx="886820" cy="1060205"/>
            <a:chOff x="6368392" y="1036806"/>
            <a:chExt cx="886820" cy="1060205"/>
          </a:xfrm>
        </p:grpSpPr>
        <p:grpSp>
          <p:nvGrpSpPr>
            <p:cNvPr id="380" name="Group 81">
              <a:extLst>
                <a:ext uri="{FF2B5EF4-FFF2-40B4-BE49-F238E27FC236}">
                  <a16:creationId xmlns:a16="http://schemas.microsoft.com/office/drawing/2014/main" id="{BFFB7D48-192F-408D-ADF9-3111BAEA6140}"/>
                </a:ext>
              </a:extLst>
            </p:cNvPr>
            <p:cNvGrpSpPr/>
            <p:nvPr/>
          </p:nvGrpSpPr>
          <p:grpSpPr>
            <a:xfrm>
              <a:off x="6368392" y="1036806"/>
              <a:ext cx="822960" cy="829715"/>
              <a:chOff x="685800" y="2524435"/>
              <a:chExt cx="1097280" cy="1106287"/>
            </a:xfrm>
            <a:effectLst/>
          </p:grpSpPr>
          <p:sp>
            <p:nvSpPr>
              <p:cNvPr id="382" name="Rounded Rectangle 82">
                <a:extLst>
                  <a:ext uri="{FF2B5EF4-FFF2-40B4-BE49-F238E27FC236}">
                    <a16:creationId xmlns:a16="http://schemas.microsoft.com/office/drawing/2014/main" id="{156D623F-6D30-4148-A98D-4E7B67DF0AFF}"/>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83" name="Group 83">
                <a:extLst>
                  <a:ext uri="{FF2B5EF4-FFF2-40B4-BE49-F238E27FC236}">
                    <a16:creationId xmlns:a16="http://schemas.microsoft.com/office/drawing/2014/main" id="{E8ABC015-08AE-4BC3-AA3A-83DF5467FF1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84" name="Oval 84">
                  <a:extLst>
                    <a:ext uri="{FF2B5EF4-FFF2-40B4-BE49-F238E27FC236}">
                      <a16:creationId xmlns:a16="http://schemas.microsoft.com/office/drawing/2014/main" id="{0100DFA4-F799-4062-861F-ED882E6C95C2}"/>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5" name="Oval 85">
                  <a:extLst>
                    <a:ext uri="{FF2B5EF4-FFF2-40B4-BE49-F238E27FC236}">
                      <a16:creationId xmlns:a16="http://schemas.microsoft.com/office/drawing/2014/main" id="{4C226D55-8EFF-4BBE-B195-8C7F551D6B8F}"/>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6" name="Oval 86">
                  <a:extLst>
                    <a:ext uri="{FF2B5EF4-FFF2-40B4-BE49-F238E27FC236}">
                      <a16:creationId xmlns:a16="http://schemas.microsoft.com/office/drawing/2014/main" id="{FC22CF26-4AFF-41DB-A7F3-2A71B3857464}"/>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7" name="Oval 87">
                  <a:extLst>
                    <a:ext uri="{FF2B5EF4-FFF2-40B4-BE49-F238E27FC236}">
                      <a16:creationId xmlns:a16="http://schemas.microsoft.com/office/drawing/2014/main" id="{60EC414D-FABD-4545-AF29-1A1710B3C8F3}"/>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381" name="TextBox 93">
              <a:extLst>
                <a:ext uri="{FF2B5EF4-FFF2-40B4-BE49-F238E27FC236}">
                  <a16:creationId xmlns:a16="http://schemas.microsoft.com/office/drawing/2014/main" id="{549BCFCD-B79F-499C-98FB-1B846999F171}"/>
                </a:ext>
              </a:extLst>
            </p:cNvPr>
            <p:cNvSpPr txBox="1"/>
            <p:nvPr/>
          </p:nvSpPr>
          <p:spPr>
            <a:xfrm>
              <a:off x="6673001" y="1758457"/>
              <a:ext cx="582211"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ExC</a:t>
              </a:r>
            </a:p>
          </p:txBody>
        </p:sp>
      </p:grpSp>
      <p:grpSp>
        <p:nvGrpSpPr>
          <p:cNvPr id="264" name="Grupo 263">
            <a:extLst>
              <a:ext uri="{FF2B5EF4-FFF2-40B4-BE49-F238E27FC236}">
                <a16:creationId xmlns:a16="http://schemas.microsoft.com/office/drawing/2014/main" id="{11C0E38E-4DCB-41D7-8715-1FE3A8D3CC6A}"/>
              </a:ext>
            </a:extLst>
          </p:cNvPr>
          <p:cNvGrpSpPr/>
          <p:nvPr/>
        </p:nvGrpSpPr>
        <p:grpSpPr>
          <a:xfrm>
            <a:off x="4833761" y="-1500745"/>
            <a:ext cx="864000" cy="1087001"/>
            <a:chOff x="4219400" y="4412623"/>
            <a:chExt cx="822960" cy="1087001"/>
          </a:xfrm>
        </p:grpSpPr>
        <p:grpSp>
          <p:nvGrpSpPr>
            <p:cNvPr id="265" name="Group 81">
              <a:extLst>
                <a:ext uri="{FF2B5EF4-FFF2-40B4-BE49-F238E27FC236}">
                  <a16:creationId xmlns:a16="http://schemas.microsoft.com/office/drawing/2014/main" id="{6A0A24FC-2CC8-4A38-A686-657B5ED5E1B7}"/>
                </a:ext>
              </a:extLst>
            </p:cNvPr>
            <p:cNvGrpSpPr/>
            <p:nvPr/>
          </p:nvGrpSpPr>
          <p:grpSpPr>
            <a:xfrm>
              <a:off x="4219400" y="4412623"/>
              <a:ext cx="822960" cy="831898"/>
              <a:chOff x="666132" y="2524435"/>
              <a:chExt cx="1097280" cy="1109198"/>
            </a:xfrm>
            <a:effectLst/>
          </p:grpSpPr>
          <p:sp>
            <p:nvSpPr>
              <p:cNvPr id="267" name="Rounded Rectangle 82">
                <a:extLst>
                  <a:ext uri="{FF2B5EF4-FFF2-40B4-BE49-F238E27FC236}">
                    <a16:creationId xmlns:a16="http://schemas.microsoft.com/office/drawing/2014/main" id="{6F37722D-AA7D-464C-986F-089FABC38226}"/>
                  </a:ext>
                </a:extLst>
              </p:cNvPr>
              <p:cNvSpPr/>
              <p:nvPr/>
            </p:nvSpPr>
            <p:spPr>
              <a:xfrm>
                <a:off x="666132" y="2564375"/>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68" name="Group 83">
                <a:extLst>
                  <a:ext uri="{FF2B5EF4-FFF2-40B4-BE49-F238E27FC236}">
                    <a16:creationId xmlns:a16="http://schemas.microsoft.com/office/drawing/2014/main" id="{D9FB7C3C-92B4-4D54-B5AB-BE8BD87EB959}"/>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269" name="Oval 84">
                  <a:extLst>
                    <a:ext uri="{FF2B5EF4-FFF2-40B4-BE49-F238E27FC236}">
                      <a16:creationId xmlns:a16="http://schemas.microsoft.com/office/drawing/2014/main" id="{9EE8698E-B2E1-4E8F-AA3F-E2F1631E5C89}"/>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0" name="Oval 85">
                  <a:extLst>
                    <a:ext uri="{FF2B5EF4-FFF2-40B4-BE49-F238E27FC236}">
                      <a16:creationId xmlns:a16="http://schemas.microsoft.com/office/drawing/2014/main" id="{61C2F0D3-D24B-4CC8-92D7-768B28D11A9C}"/>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1" name="Oval 86">
                  <a:extLst>
                    <a:ext uri="{FF2B5EF4-FFF2-40B4-BE49-F238E27FC236}">
                      <a16:creationId xmlns:a16="http://schemas.microsoft.com/office/drawing/2014/main" id="{E63364F7-8583-4D7B-B0C5-F0A028F838D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2" name="Oval 87">
                  <a:extLst>
                    <a:ext uri="{FF2B5EF4-FFF2-40B4-BE49-F238E27FC236}">
                      <a16:creationId xmlns:a16="http://schemas.microsoft.com/office/drawing/2014/main" id="{9026129E-F92D-42A1-907E-8B32451E7186}"/>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266" name="TextBox 93">
              <a:extLst>
                <a:ext uri="{FF2B5EF4-FFF2-40B4-BE49-F238E27FC236}">
                  <a16:creationId xmlns:a16="http://schemas.microsoft.com/office/drawing/2014/main" id="{B444C874-C550-4E82-A9CE-7CD10887CC48}"/>
                </a:ext>
              </a:extLst>
            </p:cNvPr>
            <p:cNvSpPr txBox="1"/>
            <p:nvPr/>
          </p:nvSpPr>
          <p:spPr>
            <a:xfrm>
              <a:off x="4516482" y="5161070"/>
              <a:ext cx="514885"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TIC</a:t>
              </a:r>
            </a:p>
          </p:txBody>
        </p:sp>
      </p:grpSp>
      <p:grpSp>
        <p:nvGrpSpPr>
          <p:cNvPr id="343" name="Grupo 342">
            <a:extLst>
              <a:ext uri="{FF2B5EF4-FFF2-40B4-BE49-F238E27FC236}">
                <a16:creationId xmlns:a16="http://schemas.microsoft.com/office/drawing/2014/main" id="{8CB826D6-7C8B-4001-BDD1-8131238027B7}"/>
              </a:ext>
            </a:extLst>
          </p:cNvPr>
          <p:cNvGrpSpPr/>
          <p:nvPr/>
        </p:nvGrpSpPr>
        <p:grpSpPr>
          <a:xfrm>
            <a:off x="3740299" y="-1489976"/>
            <a:ext cx="878600" cy="1076232"/>
            <a:chOff x="2732707" y="-39923"/>
            <a:chExt cx="878600" cy="1076232"/>
          </a:xfrm>
        </p:grpSpPr>
        <p:grpSp>
          <p:nvGrpSpPr>
            <p:cNvPr id="353" name="Group 81">
              <a:extLst>
                <a:ext uri="{FF2B5EF4-FFF2-40B4-BE49-F238E27FC236}">
                  <a16:creationId xmlns:a16="http://schemas.microsoft.com/office/drawing/2014/main" id="{65317E56-FD11-4FD2-B979-86519CB0CD0B}"/>
                </a:ext>
              </a:extLst>
            </p:cNvPr>
            <p:cNvGrpSpPr/>
            <p:nvPr/>
          </p:nvGrpSpPr>
          <p:grpSpPr>
            <a:xfrm>
              <a:off x="2732707" y="-39923"/>
              <a:ext cx="822960" cy="829715"/>
              <a:chOff x="685800" y="2524435"/>
              <a:chExt cx="1097280" cy="1106287"/>
            </a:xfrm>
            <a:effectLst/>
          </p:grpSpPr>
          <p:sp>
            <p:nvSpPr>
              <p:cNvPr id="355" name="Rounded Rectangle 82">
                <a:extLst>
                  <a:ext uri="{FF2B5EF4-FFF2-40B4-BE49-F238E27FC236}">
                    <a16:creationId xmlns:a16="http://schemas.microsoft.com/office/drawing/2014/main" id="{0890B837-7C7F-4079-BE2F-C4BD5895C8CD}"/>
                  </a:ext>
                </a:extLst>
              </p:cNvPr>
              <p:cNvSpPr/>
              <p:nvPr/>
            </p:nvSpPr>
            <p:spPr>
              <a:xfrm>
                <a:off x="685800" y="2561464"/>
                <a:ext cx="1097280" cy="1069258"/>
              </a:xfrm>
              <a:prstGeom prst="roundRect">
                <a:avLst>
                  <a:gd name="adj" fmla="val 4468"/>
                </a:avLst>
              </a:prstGeom>
              <a:solidFill>
                <a:srgbClr val="E71F1F"/>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56" name="Group 83">
                <a:extLst>
                  <a:ext uri="{FF2B5EF4-FFF2-40B4-BE49-F238E27FC236}">
                    <a16:creationId xmlns:a16="http://schemas.microsoft.com/office/drawing/2014/main" id="{5F2101A3-2C5D-42AF-B845-615418EDD9DC}"/>
                  </a:ext>
                </a:extLst>
              </p:cNvPr>
              <p:cNvGrpSpPr>
                <a:grpSpLocks noChangeAspect="1"/>
              </p:cNvGrpSpPr>
              <p:nvPr/>
            </p:nvGrpSpPr>
            <p:grpSpPr>
              <a:xfrm>
                <a:off x="772036" y="2524435"/>
                <a:ext cx="896427" cy="914400"/>
                <a:chOff x="5405487" y="2428974"/>
                <a:chExt cx="918429" cy="936843"/>
              </a:xfrm>
              <a:solidFill>
                <a:srgbClr val="E71F1F"/>
              </a:solidFill>
              <a:scene3d>
                <a:camera prst="isometricOffAxis1Top">
                  <a:rot lat="18664799" lon="19558760" rev="2510697"/>
                </a:camera>
                <a:lightRig rig="balanced" dir="t"/>
              </a:scene3d>
            </p:grpSpPr>
            <p:sp>
              <p:nvSpPr>
                <p:cNvPr id="357" name="Oval 84">
                  <a:extLst>
                    <a:ext uri="{FF2B5EF4-FFF2-40B4-BE49-F238E27FC236}">
                      <a16:creationId xmlns:a16="http://schemas.microsoft.com/office/drawing/2014/main" id="{1B056512-1A7C-4999-A067-3BEF6E8BE8A5}"/>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8" name="Oval 85">
                  <a:extLst>
                    <a:ext uri="{FF2B5EF4-FFF2-40B4-BE49-F238E27FC236}">
                      <a16:creationId xmlns:a16="http://schemas.microsoft.com/office/drawing/2014/main" id="{FD6A9848-A475-43E0-8AA7-9C175693E933}"/>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9" name="Oval 86">
                  <a:extLst>
                    <a:ext uri="{FF2B5EF4-FFF2-40B4-BE49-F238E27FC236}">
                      <a16:creationId xmlns:a16="http://schemas.microsoft.com/office/drawing/2014/main" id="{2603A1C6-0427-4ED4-81E0-C7C7B57E34A2}"/>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0" name="Oval 87">
                  <a:extLst>
                    <a:ext uri="{FF2B5EF4-FFF2-40B4-BE49-F238E27FC236}">
                      <a16:creationId xmlns:a16="http://schemas.microsoft.com/office/drawing/2014/main" id="{86A44A28-1ED6-4014-A845-7802C80847FD}"/>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354" name="TextBox 93">
              <a:extLst>
                <a:ext uri="{FF2B5EF4-FFF2-40B4-BE49-F238E27FC236}">
                  <a16:creationId xmlns:a16="http://schemas.microsoft.com/office/drawing/2014/main" id="{A32DDEC0-5F3E-4BDF-B03F-0CC053E423AD}"/>
                </a:ext>
              </a:extLst>
            </p:cNvPr>
            <p:cNvSpPr txBox="1"/>
            <p:nvPr/>
          </p:nvSpPr>
          <p:spPr>
            <a:xfrm>
              <a:off x="3029096" y="697755"/>
              <a:ext cx="582211"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ExC</a:t>
              </a:r>
            </a:p>
          </p:txBody>
        </p:sp>
      </p:grpSp>
      <p:grpSp>
        <p:nvGrpSpPr>
          <p:cNvPr id="342" name="Grupo 341">
            <a:extLst>
              <a:ext uri="{FF2B5EF4-FFF2-40B4-BE49-F238E27FC236}">
                <a16:creationId xmlns:a16="http://schemas.microsoft.com/office/drawing/2014/main" id="{3F297D03-3F70-4B35-AF5E-50139D205B3A}"/>
              </a:ext>
            </a:extLst>
          </p:cNvPr>
          <p:cNvGrpSpPr/>
          <p:nvPr/>
        </p:nvGrpSpPr>
        <p:grpSpPr>
          <a:xfrm>
            <a:off x="797775" y="-1389274"/>
            <a:ext cx="1656000" cy="975530"/>
            <a:chOff x="531764" y="1882407"/>
            <a:chExt cx="1692000" cy="975530"/>
          </a:xfrm>
        </p:grpSpPr>
        <p:sp>
          <p:nvSpPr>
            <p:cNvPr id="361" name="Rounded Rectangle 14">
              <a:extLst>
                <a:ext uri="{FF2B5EF4-FFF2-40B4-BE49-F238E27FC236}">
                  <a16:creationId xmlns:a16="http://schemas.microsoft.com/office/drawing/2014/main" id="{87467586-85C2-45B2-957D-F17B9305A73A}"/>
                </a:ext>
              </a:extLst>
            </p:cNvPr>
            <p:cNvSpPr/>
            <p:nvPr/>
          </p:nvSpPr>
          <p:spPr>
            <a:xfrm>
              <a:off x="531764" y="1939626"/>
              <a:ext cx="1692000" cy="801943"/>
            </a:xfrm>
            <a:prstGeom prst="roundRect">
              <a:avLst>
                <a:gd name="adj" fmla="val 4468"/>
              </a:avLst>
            </a:prstGeom>
            <a:solidFill>
              <a:srgbClr val="FFCC00"/>
            </a:solidFill>
            <a:ln>
              <a:solidFill>
                <a:srgbClr val="FFCC00"/>
              </a:solidFill>
            </a:ln>
            <a:scene3d>
              <a:camera prst="isometricOffAxis1Top">
                <a:rot lat="18664799" lon="19558760" rev="2510697"/>
              </a:camera>
              <a:lightRig rig="balanced" dir="t"/>
            </a:scene3d>
            <a:sp3d extrusionH="3175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62" name="Group 15">
              <a:extLst>
                <a:ext uri="{FF2B5EF4-FFF2-40B4-BE49-F238E27FC236}">
                  <a16:creationId xmlns:a16="http://schemas.microsoft.com/office/drawing/2014/main" id="{50C10BE1-381D-4B09-B03C-098960AD8A50}"/>
                </a:ext>
              </a:extLst>
            </p:cNvPr>
            <p:cNvGrpSpPr>
              <a:grpSpLocks noChangeAspect="1"/>
            </p:cNvGrpSpPr>
            <p:nvPr/>
          </p:nvGrpSpPr>
          <p:grpSpPr>
            <a:xfrm>
              <a:off x="647004" y="1882407"/>
              <a:ext cx="1546549" cy="685800"/>
              <a:chOff x="5405487" y="2428974"/>
              <a:chExt cx="2140771" cy="936843"/>
            </a:xfrm>
            <a:solidFill>
              <a:srgbClr val="FFCC00"/>
            </a:solidFill>
            <a:scene3d>
              <a:camera prst="isometricOffAxis1Top">
                <a:rot lat="18664799" lon="19558760" rev="2510697"/>
              </a:camera>
              <a:lightRig rig="balanced" dir="t"/>
            </a:scene3d>
          </p:grpSpPr>
          <p:sp>
            <p:nvSpPr>
              <p:cNvPr id="364" name="Oval 16">
                <a:extLst>
                  <a:ext uri="{FF2B5EF4-FFF2-40B4-BE49-F238E27FC236}">
                    <a16:creationId xmlns:a16="http://schemas.microsoft.com/office/drawing/2014/main" id="{E1C86B7A-681F-4ACD-BE46-7CAA022E83D1}"/>
                  </a:ext>
                </a:extLst>
              </p:cNvPr>
              <p:cNvSpPr/>
              <p:nvPr/>
            </p:nvSpPr>
            <p:spPr>
              <a:xfrm>
                <a:off x="5405487"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5" name="Oval 17">
                <a:extLst>
                  <a:ext uri="{FF2B5EF4-FFF2-40B4-BE49-F238E27FC236}">
                    <a16:creationId xmlns:a16="http://schemas.microsoft.com/office/drawing/2014/main" id="{922A31EB-2C1D-4684-80E9-7436FD3693DF}"/>
                  </a:ext>
                </a:extLst>
              </p:cNvPr>
              <p:cNvSpPr/>
              <p:nvPr/>
            </p:nvSpPr>
            <p:spPr>
              <a:xfrm>
                <a:off x="5405487"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6" name="Oval 18">
                <a:extLst>
                  <a:ext uri="{FF2B5EF4-FFF2-40B4-BE49-F238E27FC236}">
                    <a16:creationId xmlns:a16="http://schemas.microsoft.com/office/drawing/2014/main" id="{C68AC8A8-646D-4241-AAAC-1A55A8F850AB}"/>
                  </a:ext>
                </a:extLst>
              </p:cNvPr>
              <p:cNvSpPr/>
              <p:nvPr/>
            </p:nvSpPr>
            <p:spPr>
              <a:xfrm>
                <a:off x="6016658"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7" name="Oval 19">
                <a:extLst>
                  <a:ext uri="{FF2B5EF4-FFF2-40B4-BE49-F238E27FC236}">
                    <a16:creationId xmlns:a16="http://schemas.microsoft.com/office/drawing/2014/main" id="{C87B8236-609E-455F-8B51-8742500BA6B1}"/>
                  </a:ext>
                </a:extLst>
              </p:cNvPr>
              <p:cNvSpPr/>
              <p:nvPr/>
            </p:nvSpPr>
            <p:spPr>
              <a:xfrm>
                <a:off x="6016658"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8" name="Oval 20">
                <a:extLst>
                  <a:ext uri="{FF2B5EF4-FFF2-40B4-BE49-F238E27FC236}">
                    <a16:creationId xmlns:a16="http://schemas.microsoft.com/office/drawing/2014/main" id="{07DB1052-8C4F-469A-AE32-4BFBE9A755D2}"/>
                  </a:ext>
                </a:extLst>
              </p:cNvPr>
              <p:cNvSpPr/>
              <p:nvPr/>
            </p:nvSpPr>
            <p:spPr>
              <a:xfrm>
                <a:off x="6627829"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9" name="Oval 21">
                <a:extLst>
                  <a:ext uri="{FF2B5EF4-FFF2-40B4-BE49-F238E27FC236}">
                    <a16:creationId xmlns:a16="http://schemas.microsoft.com/office/drawing/2014/main" id="{0360182F-7606-4E73-9A70-9842CBE941C1}"/>
                  </a:ext>
                </a:extLst>
              </p:cNvPr>
              <p:cNvSpPr/>
              <p:nvPr/>
            </p:nvSpPr>
            <p:spPr>
              <a:xfrm>
                <a:off x="6627829"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0" name="Oval 22">
                <a:extLst>
                  <a:ext uri="{FF2B5EF4-FFF2-40B4-BE49-F238E27FC236}">
                    <a16:creationId xmlns:a16="http://schemas.microsoft.com/office/drawing/2014/main" id="{D1689A2B-74E4-40BA-A985-E7B144F1EEB4}"/>
                  </a:ext>
                </a:extLst>
              </p:cNvPr>
              <p:cNvSpPr/>
              <p:nvPr/>
            </p:nvSpPr>
            <p:spPr>
              <a:xfrm>
                <a:off x="7239000" y="2428974"/>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1" name="Oval 23">
                <a:extLst>
                  <a:ext uri="{FF2B5EF4-FFF2-40B4-BE49-F238E27FC236}">
                    <a16:creationId xmlns:a16="http://schemas.microsoft.com/office/drawing/2014/main" id="{9FB80C1B-7FE9-4215-AAF6-03D1F42C2CD2}"/>
                  </a:ext>
                </a:extLst>
              </p:cNvPr>
              <p:cNvSpPr/>
              <p:nvPr/>
            </p:nvSpPr>
            <p:spPr>
              <a:xfrm>
                <a:off x="7239000" y="3058559"/>
                <a:ext cx="307258" cy="307258"/>
              </a:xfrm>
              <a:prstGeom prst="ellipse">
                <a:avLst/>
              </a:prstGeom>
              <a:grpFill/>
              <a:ln>
                <a:solidFill>
                  <a:srgbClr val="FFCC00"/>
                </a:solid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63" name="TextBox 96">
              <a:extLst>
                <a:ext uri="{FF2B5EF4-FFF2-40B4-BE49-F238E27FC236}">
                  <a16:creationId xmlns:a16="http://schemas.microsoft.com/office/drawing/2014/main" id="{6DB6D0F1-9B84-410E-B7CB-49C9698A35B1}"/>
                </a:ext>
              </a:extLst>
            </p:cNvPr>
            <p:cNvSpPr txBox="1"/>
            <p:nvPr/>
          </p:nvSpPr>
          <p:spPr>
            <a:xfrm>
              <a:off x="1049271" y="2519383"/>
              <a:ext cx="1038087" cy="338554"/>
            </a:xfrm>
            <a:prstGeom prst="rect">
              <a:avLst/>
            </a:prstGeom>
            <a:noFill/>
            <a:ln>
              <a:noFill/>
            </a:ln>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Agilismo</a:t>
              </a:r>
            </a:p>
          </p:txBody>
        </p:sp>
      </p:grpSp>
      <p:sp>
        <p:nvSpPr>
          <p:cNvPr id="2" name="CuadroTexto 1">
            <a:extLst>
              <a:ext uri="{FF2B5EF4-FFF2-40B4-BE49-F238E27FC236}">
                <a16:creationId xmlns:a16="http://schemas.microsoft.com/office/drawing/2014/main" id="{E934FD4C-BACC-4B7F-B747-217D5E7ED6E6}"/>
              </a:ext>
            </a:extLst>
          </p:cNvPr>
          <p:cNvSpPr txBox="1"/>
          <p:nvPr/>
        </p:nvSpPr>
        <p:spPr>
          <a:xfrm>
            <a:off x="1058126" y="2230368"/>
            <a:ext cx="7552474" cy="3036152"/>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1800"/>
              </a:spcAft>
              <a:buClrTx/>
              <a:buSzTx/>
              <a:buFont typeface="Arial" panose="020B0604020202020204" pitchFamily="34" charset="0"/>
              <a:buChar char="•"/>
              <a:tabLst/>
              <a:defRPr/>
            </a:pPr>
            <a:r>
              <a:rPr kumimoji="0" lang="es-MX"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Analizar facetas del panorama del DCG de UAM-A</a:t>
            </a:r>
          </a:p>
          <a:p>
            <a:pPr marL="342900" marR="0" lvl="0" indent="-342900" algn="l" defTabSz="914400" rtl="0" eaLnBrk="1" fontAlgn="auto" latinLnBrk="0" hangingPunct="1">
              <a:lnSpc>
                <a:spcPct val="150000"/>
              </a:lnSpc>
              <a:spcBef>
                <a:spcPts val="0"/>
              </a:spcBef>
              <a:spcAft>
                <a:spcPts val="1800"/>
              </a:spcAft>
              <a:buClrTx/>
              <a:buSzTx/>
              <a:buFont typeface="Arial" panose="020B0604020202020204" pitchFamily="34" charset="0"/>
              <a:buChar char="•"/>
              <a:tabLst/>
              <a:defRPr/>
            </a:pPr>
            <a:r>
              <a:rPr kumimoji="0" lang="es-MX"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Localizar áreas de oportunidad en los perfiles de ingreso y egreso y programas de estudio, con un lente TIC</a:t>
            </a:r>
          </a:p>
          <a:p>
            <a:pPr marL="342900" marR="0" lvl="0" indent="-342900" algn="l" defTabSz="914400" rtl="0" eaLnBrk="1" fontAlgn="auto" latinLnBrk="0" hangingPunct="1">
              <a:lnSpc>
                <a:spcPct val="150000"/>
              </a:lnSpc>
              <a:spcBef>
                <a:spcPts val="0"/>
              </a:spcBef>
              <a:spcAft>
                <a:spcPts val="1800"/>
              </a:spcAft>
              <a:buClrTx/>
              <a:buSzTx/>
              <a:buFont typeface="Arial" panose="020B0604020202020204" pitchFamily="34" charset="0"/>
              <a:buChar char="•"/>
              <a:tabLst/>
              <a:defRPr/>
            </a:pPr>
            <a:r>
              <a:rPr kumimoji="0" lang="es-MX"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Diseñar y proponer elementos nuevos o complementarios  </a:t>
            </a:r>
          </a:p>
          <a:p>
            <a:pPr marL="342900" marR="0" lvl="0" indent="-342900" algn="l" defTabSz="914400" rtl="0" eaLnBrk="1" fontAlgn="auto" latinLnBrk="0" hangingPunct="1">
              <a:lnSpc>
                <a:spcPct val="150000"/>
              </a:lnSpc>
              <a:spcBef>
                <a:spcPts val="0"/>
              </a:spcBef>
              <a:spcAft>
                <a:spcPts val="1800"/>
              </a:spcAft>
              <a:buClrTx/>
              <a:buSzTx/>
              <a:buFont typeface="Arial" panose="020B0604020202020204" pitchFamily="34" charset="0"/>
              <a:buChar char="•"/>
              <a:tabLst/>
              <a:defRPr/>
            </a:pPr>
            <a:r>
              <a:rPr kumimoji="0" lang="es-MX" sz="2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Reexpresar</a:t>
            </a:r>
            <a:r>
              <a:rPr kumimoji="0" lang="es-MX"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 redimensionar esos perfiles y programas</a:t>
            </a:r>
          </a:p>
        </p:txBody>
      </p:sp>
      <p:grpSp>
        <p:nvGrpSpPr>
          <p:cNvPr id="95" name="Grupo 94">
            <a:extLst>
              <a:ext uri="{FF2B5EF4-FFF2-40B4-BE49-F238E27FC236}">
                <a16:creationId xmlns:a16="http://schemas.microsoft.com/office/drawing/2014/main" id="{1E40F48E-215D-4880-92AF-F0A0F215CF20}"/>
              </a:ext>
            </a:extLst>
          </p:cNvPr>
          <p:cNvGrpSpPr/>
          <p:nvPr/>
        </p:nvGrpSpPr>
        <p:grpSpPr>
          <a:xfrm>
            <a:off x="768525" y="339836"/>
            <a:ext cx="1714500" cy="1090061"/>
            <a:chOff x="2068023" y="3188192"/>
            <a:chExt cx="1714500" cy="1090061"/>
          </a:xfrm>
        </p:grpSpPr>
        <p:sp>
          <p:nvSpPr>
            <p:cNvPr id="96" name="Rounded Rectangle 14">
              <a:extLst>
                <a:ext uri="{FF2B5EF4-FFF2-40B4-BE49-F238E27FC236}">
                  <a16:creationId xmlns:a16="http://schemas.microsoft.com/office/drawing/2014/main" id="{F4A36FFF-F39C-4D1C-A4E7-9ACB907F0CE6}"/>
                </a:ext>
              </a:extLst>
            </p:cNvPr>
            <p:cNvSpPr/>
            <p:nvPr/>
          </p:nvSpPr>
          <p:spPr>
            <a:xfrm>
              <a:off x="2068023" y="3215964"/>
              <a:ext cx="1714500" cy="801943"/>
            </a:xfrm>
            <a:prstGeom prst="roundRect">
              <a:avLst>
                <a:gd name="adj" fmla="val 4468"/>
              </a:avLst>
            </a:prstGeom>
            <a:solidFill>
              <a:srgbClr val="7030A0"/>
            </a:solidFill>
            <a:ln>
              <a:noFill/>
            </a:ln>
            <a:scene3d>
              <a:camera prst="isometricOffAxis1Top">
                <a:rot lat="18664799" lon="19558760" rev="2510697"/>
              </a:camera>
              <a:lightRig rig="balanced" dir="t"/>
            </a:scene3d>
            <a:sp3d extrusionH="63500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7" name="Group 15">
              <a:extLst>
                <a:ext uri="{FF2B5EF4-FFF2-40B4-BE49-F238E27FC236}">
                  <a16:creationId xmlns:a16="http://schemas.microsoft.com/office/drawing/2014/main" id="{F2F40BB0-BFB2-475C-BFFC-4054CBB6981A}"/>
                </a:ext>
              </a:extLst>
            </p:cNvPr>
            <p:cNvGrpSpPr>
              <a:grpSpLocks noChangeAspect="1"/>
            </p:cNvGrpSpPr>
            <p:nvPr/>
          </p:nvGrpSpPr>
          <p:grpSpPr>
            <a:xfrm>
              <a:off x="2132701" y="3188192"/>
              <a:ext cx="1567115" cy="685800"/>
              <a:chOff x="5405487" y="2428974"/>
              <a:chExt cx="2140771" cy="936843"/>
            </a:xfrm>
            <a:solidFill>
              <a:srgbClr val="7030A0"/>
            </a:solidFill>
            <a:scene3d>
              <a:camera prst="isometricOffAxis1Top">
                <a:rot lat="18664799" lon="19558760" rev="2510697"/>
              </a:camera>
              <a:lightRig rig="balanced" dir="t"/>
            </a:scene3d>
          </p:grpSpPr>
          <p:sp>
            <p:nvSpPr>
              <p:cNvPr id="99" name="Oval 16">
                <a:extLst>
                  <a:ext uri="{FF2B5EF4-FFF2-40B4-BE49-F238E27FC236}">
                    <a16:creationId xmlns:a16="http://schemas.microsoft.com/office/drawing/2014/main" id="{F2BEA4FC-5BAB-443B-A4D1-5D93F68B762D}"/>
                  </a:ext>
                </a:extLst>
              </p:cNvPr>
              <p:cNvSpPr/>
              <p:nvPr/>
            </p:nvSpPr>
            <p:spPr>
              <a:xfrm>
                <a:off x="5405487"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Oval 17">
                <a:extLst>
                  <a:ext uri="{FF2B5EF4-FFF2-40B4-BE49-F238E27FC236}">
                    <a16:creationId xmlns:a16="http://schemas.microsoft.com/office/drawing/2014/main" id="{D15C61F5-8D64-4D71-9311-0DD7736E2ED4}"/>
                  </a:ext>
                </a:extLst>
              </p:cNvPr>
              <p:cNvSpPr/>
              <p:nvPr/>
            </p:nvSpPr>
            <p:spPr>
              <a:xfrm>
                <a:off x="5405487"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Oval 18">
                <a:extLst>
                  <a:ext uri="{FF2B5EF4-FFF2-40B4-BE49-F238E27FC236}">
                    <a16:creationId xmlns:a16="http://schemas.microsoft.com/office/drawing/2014/main" id="{14E5A8CC-B2A2-46E2-B947-327A71C9400B}"/>
                  </a:ext>
                </a:extLst>
              </p:cNvPr>
              <p:cNvSpPr/>
              <p:nvPr/>
            </p:nvSpPr>
            <p:spPr>
              <a:xfrm>
                <a:off x="6016658"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Oval 19">
                <a:extLst>
                  <a:ext uri="{FF2B5EF4-FFF2-40B4-BE49-F238E27FC236}">
                    <a16:creationId xmlns:a16="http://schemas.microsoft.com/office/drawing/2014/main" id="{0EF35249-8FD7-4A9A-9309-202ADD55E310}"/>
                  </a:ext>
                </a:extLst>
              </p:cNvPr>
              <p:cNvSpPr/>
              <p:nvPr/>
            </p:nvSpPr>
            <p:spPr>
              <a:xfrm>
                <a:off x="6016658"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3" name="Oval 20">
                <a:extLst>
                  <a:ext uri="{FF2B5EF4-FFF2-40B4-BE49-F238E27FC236}">
                    <a16:creationId xmlns:a16="http://schemas.microsoft.com/office/drawing/2014/main" id="{81D61358-A90C-4AD0-A03C-0384FF8D3D6B}"/>
                  </a:ext>
                </a:extLst>
              </p:cNvPr>
              <p:cNvSpPr/>
              <p:nvPr/>
            </p:nvSpPr>
            <p:spPr>
              <a:xfrm>
                <a:off x="6627829"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 name="Oval 21">
                <a:extLst>
                  <a:ext uri="{FF2B5EF4-FFF2-40B4-BE49-F238E27FC236}">
                    <a16:creationId xmlns:a16="http://schemas.microsoft.com/office/drawing/2014/main" id="{F7BDBED2-1F57-47C2-8770-01E0C907A878}"/>
                  </a:ext>
                </a:extLst>
              </p:cNvPr>
              <p:cNvSpPr/>
              <p:nvPr/>
            </p:nvSpPr>
            <p:spPr>
              <a:xfrm>
                <a:off x="6627829"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Oval 22">
                <a:extLst>
                  <a:ext uri="{FF2B5EF4-FFF2-40B4-BE49-F238E27FC236}">
                    <a16:creationId xmlns:a16="http://schemas.microsoft.com/office/drawing/2014/main" id="{BCCDDAAA-2AE8-48B9-B8E5-4BF9D93904D1}"/>
                  </a:ext>
                </a:extLst>
              </p:cNvPr>
              <p:cNvSpPr/>
              <p:nvPr/>
            </p:nvSpPr>
            <p:spPr>
              <a:xfrm>
                <a:off x="7239000" y="2428974"/>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Oval 23">
                <a:extLst>
                  <a:ext uri="{FF2B5EF4-FFF2-40B4-BE49-F238E27FC236}">
                    <a16:creationId xmlns:a16="http://schemas.microsoft.com/office/drawing/2014/main" id="{BF22181D-67C9-461F-8649-B2150D2231AC}"/>
                  </a:ext>
                </a:extLst>
              </p:cNvPr>
              <p:cNvSpPr/>
              <p:nvPr/>
            </p:nvSpPr>
            <p:spPr>
              <a:xfrm>
                <a:off x="7239000" y="3058559"/>
                <a:ext cx="307258" cy="307258"/>
              </a:xfrm>
              <a:prstGeom prst="ellipse">
                <a:avLst/>
              </a:prstGeom>
              <a:grpFill/>
              <a:ln>
                <a:noFill/>
              </a:ln>
              <a:sp3d extrusionH="120650" prstMaterial="plastic">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8" name="TextBox 96">
              <a:extLst>
                <a:ext uri="{FF2B5EF4-FFF2-40B4-BE49-F238E27FC236}">
                  <a16:creationId xmlns:a16="http://schemas.microsoft.com/office/drawing/2014/main" id="{B56048EB-E723-4BA7-AAB5-6E78154A67CC}"/>
                </a:ext>
              </a:extLst>
            </p:cNvPr>
            <p:cNvSpPr txBox="1"/>
            <p:nvPr/>
          </p:nvSpPr>
          <p:spPr>
            <a:xfrm>
              <a:off x="2555691" y="3939699"/>
              <a:ext cx="1120820" cy="338554"/>
            </a:xfrm>
            <a:prstGeom prst="rect">
              <a:avLst/>
            </a:prstGeom>
            <a:noFill/>
            <a:scene3d>
              <a:camera prst="isometricOffAxis1Right">
                <a:rot lat="1080000" lon="20039998" rev="3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Objetivos</a:t>
              </a:r>
            </a:p>
          </p:txBody>
        </p:sp>
      </p:grpSp>
    </p:spTree>
    <p:extLst>
      <p:ext uri="{BB962C8B-B14F-4D97-AF65-F5344CB8AC3E}">
        <p14:creationId xmlns:p14="http://schemas.microsoft.com/office/powerpoint/2010/main" val="1430729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250" fill="hold"/>
                                        <p:tgtEl>
                                          <p:spTgt spid="95"/>
                                        </p:tgtEl>
                                        <p:attrNameLst>
                                          <p:attrName>ppt_x</p:attrName>
                                        </p:attrNameLst>
                                      </p:cBhvr>
                                      <p:tavLst>
                                        <p:tav tm="0">
                                          <p:val>
                                            <p:strVal val="0-#ppt_w/2"/>
                                          </p:val>
                                        </p:tav>
                                        <p:tav tm="100000">
                                          <p:val>
                                            <p:strVal val="#ppt_x"/>
                                          </p:val>
                                        </p:tav>
                                      </p:tavLst>
                                    </p:anim>
                                    <p:anim calcmode="lin" valueType="num">
                                      <p:cBhvr additive="base">
                                        <p:cTn id="8" dur="25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rgbClr val="002060"/>
            </a:gs>
            <a:gs pos="100000">
              <a:srgbClr val="5F97D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120818-6DAA-4645-9782-50FACACD40D7}"/>
              </a:ext>
            </a:extLst>
          </p:cNvPr>
          <p:cNvSpPr txBox="1"/>
          <p:nvPr/>
        </p:nvSpPr>
        <p:spPr>
          <a:xfrm>
            <a:off x="1027905" y="495299"/>
            <a:ext cx="7092000" cy="54000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Cuarta Revolución Industrial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0"/>
              </a:spcBef>
              <a:spcAft>
                <a:spcPts val="120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Gran avance tecnológico digital; globalización e integración económica mundial: transporte, comunicación, Internet, automatización, inteligencia artificial, cadena de bloques.</a:t>
            </a:r>
          </a:p>
          <a:p>
            <a:pPr marL="0" marR="0" lvl="0" indent="0" algn="l" defTabSz="914400" rtl="0" eaLnBrk="1" fontAlgn="auto" latinLnBrk="0" hangingPunct="1">
              <a:lnSpc>
                <a:spcPct val="150000"/>
              </a:lnSpc>
              <a:spcBef>
                <a:spcPts val="0"/>
              </a:spcBef>
              <a:spcAft>
                <a:spcPts val="120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Nuevas ideas, oportunidades y riesgos; pérdida y creación de puestos de trabajo; democratización de la información, generación de riqueza. </a:t>
            </a:r>
          </a:p>
          <a:p>
            <a:pPr marL="0" marR="0" lvl="0" indent="0" algn="l" defTabSz="914400" rtl="0" eaLnBrk="1" fontAlgn="auto" latinLnBrk="0" hangingPunct="1">
              <a:lnSpc>
                <a:spcPct val="150000"/>
              </a:lnSpc>
              <a:spcBef>
                <a:spcPts val="0"/>
              </a:spcBef>
              <a:spcAft>
                <a:spcPts val="120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Influencia geopolítica, poder económico y militar.</a:t>
            </a:r>
          </a:p>
          <a:p>
            <a:pPr marL="0" marR="0" lvl="0" indent="0" algn="l" defTabSz="914400" rtl="0" eaLnBrk="1" fontAlgn="auto" latinLnBrk="0" hangingPunct="1">
              <a:lnSpc>
                <a:spcPct val="150000"/>
              </a:lnSpc>
              <a:spcBef>
                <a:spcPts val="0"/>
              </a:spcBef>
              <a:spcAft>
                <a:spcPts val="120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Progreso centrado en el humano, impulsado por valores multiculturales.</a:t>
            </a:r>
          </a:p>
        </p:txBody>
      </p:sp>
    </p:spTree>
    <p:extLst>
      <p:ext uri="{BB962C8B-B14F-4D97-AF65-F5344CB8AC3E}">
        <p14:creationId xmlns:p14="http://schemas.microsoft.com/office/powerpoint/2010/main" val="379896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accent5">
                <a:lumMod val="75000"/>
              </a:schemeClr>
            </a:gs>
            <a:gs pos="52000">
              <a:srgbClr val="002060"/>
            </a:gs>
            <a:gs pos="83000">
              <a:srgbClr val="0070C0"/>
            </a:gs>
            <a:gs pos="100000">
              <a:srgbClr val="002060"/>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84B2F719-4763-40A8-ADDB-52B0BE4EDB73}"/>
              </a:ext>
            </a:extLst>
          </p:cNvPr>
          <p:cNvGrpSpPr/>
          <p:nvPr/>
        </p:nvGrpSpPr>
        <p:grpSpPr>
          <a:xfrm>
            <a:off x="459575" y="378206"/>
            <a:ext cx="8224847" cy="2340000"/>
            <a:chOff x="699861" y="378206"/>
            <a:chExt cx="8224847" cy="2340000"/>
          </a:xfrm>
          <a:effectLst>
            <a:outerShdw blurRad="50800" dist="38100" dir="2700000" algn="tl" rotWithShape="0">
              <a:prstClr val="black">
                <a:alpha val="40000"/>
              </a:prstClr>
            </a:outerShdw>
          </a:effectLst>
        </p:grpSpPr>
        <p:sp>
          <p:nvSpPr>
            <p:cNvPr id="5" name="Rectángulo: esquinas redondeadas 4">
              <a:extLst>
                <a:ext uri="{FF2B5EF4-FFF2-40B4-BE49-F238E27FC236}">
                  <a16:creationId xmlns:a16="http://schemas.microsoft.com/office/drawing/2014/main" id="{235ABFD8-18B2-4994-82D2-525B2B9AAE64}"/>
                </a:ext>
              </a:extLst>
            </p:cNvPr>
            <p:cNvSpPr/>
            <p:nvPr/>
          </p:nvSpPr>
          <p:spPr>
            <a:xfrm>
              <a:off x="699861" y="378206"/>
              <a:ext cx="2340000" cy="2340000"/>
            </a:xfrm>
            <a:prstGeom prst="roundRect">
              <a:avLst/>
            </a:prstGeom>
            <a:solidFill>
              <a:srgbClr val="A5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Tasa de Informalidad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0"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36.0%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Promedio nacional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58%</a:t>
              </a:r>
            </a:p>
          </p:txBody>
        </p:sp>
        <p:sp>
          <p:nvSpPr>
            <p:cNvPr id="8" name="Rectángulo: esquinas redondeadas 7">
              <a:extLst>
                <a:ext uri="{FF2B5EF4-FFF2-40B4-BE49-F238E27FC236}">
                  <a16:creationId xmlns:a16="http://schemas.microsoft.com/office/drawing/2014/main" id="{A2130D40-42A1-40D2-B631-7B632903044D}"/>
                </a:ext>
              </a:extLst>
            </p:cNvPr>
            <p:cNvSpPr/>
            <p:nvPr/>
          </p:nvSpPr>
          <p:spPr>
            <a:xfrm>
              <a:off x="3642285" y="378206"/>
              <a:ext cx="2340000" cy="2340000"/>
            </a:xfrm>
            <a:prstGeom prst="roundRect">
              <a:avLst/>
            </a:prstGeom>
            <a:solidFill>
              <a:srgbClr val="A5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Salario mensual promedio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0"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$9,955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Promedio nacional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$5,783</a:t>
              </a:r>
            </a:p>
          </p:txBody>
        </p:sp>
        <p:sp>
          <p:nvSpPr>
            <p:cNvPr id="9" name="Rectángulo: esquinas redondeadas 8">
              <a:extLst>
                <a:ext uri="{FF2B5EF4-FFF2-40B4-BE49-F238E27FC236}">
                  <a16:creationId xmlns:a16="http://schemas.microsoft.com/office/drawing/2014/main" id="{66F2945C-8E35-4DF4-9FED-90B4339BEE02}"/>
                </a:ext>
              </a:extLst>
            </p:cNvPr>
            <p:cNvSpPr/>
            <p:nvPr/>
          </p:nvSpPr>
          <p:spPr>
            <a:xfrm>
              <a:off x="6584708" y="378206"/>
              <a:ext cx="2340000" cy="2340000"/>
            </a:xfrm>
            <a:prstGeom prst="roundRect">
              <a:avLst/>
            </a:prstGeom>
            <a:solidFill>
              <a:srgbClr val="A5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Carrera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0"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44º</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mejor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pagada</a:t>
              </a:r>
            </a:p>
          </p:txBody>
        </p:sp>
      </p:grpSp>
      <p:grpSp>
        <p:nvGrpSpPr>
          <p:cNvPr id="21" name="Grupo 20">
            <a:extLst>
              <a:ext uri="{FF2B5EF4-FFF2-40B4-BE49-F238E27FC236}">
                <a16:creationId xmlns:a16="http://schemas.microsoft.com/office/drawing/2014/main" id="{F73ECC79-AEAC-417B-80E7-1ACB9816F50C}"/>
              </a:ext>
            </a:extLst>
          </p:cNvPr>
          <p:cNvGrpSpPr/>
          <p:nvPr/>
        </p:nvGrpSpPr>
        <p:grpSpPr>
          <a:xfrm>
            <a:off x="459575" y="3088315"/>
            <a:ext cx="8224847" cy="830997"/>
            <a:chOff x="459575" y="3026566"/>
            <a:chExt cx="8224847" cy="830997"/>
          </a:xfrm>
        </p:grpSpPr>
        <p:sp>
          <p:nvSpPr>
            <p:cNvPr id="10" name="CuadroTexto 9">
              <a:extLst>
                <a:ext uri="{FF2B5EF4-FFF2-40B4-BE49-F238E27FC236}">
                  <a16:creationId xmlns:a16="http://schemas.microsoft.com/office/drawing/2014/main" id="{90E1B67B-25CF-43C0-98AB-613372F9B536}"/>
                </a:ext>
              </a:extLst>
            </p:cNvPr>
            <p:cNvSpPr txBox="1"/>
            <p:nvPr/>
          </p:nvSpPr>
          <p:spPr>
            <a:xfrm>
              <a:off x="459575" y="3026566"/>
              <a:ext cx="8224847" cy="523220"/>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Calidad de inversión y Retorno sobre inversión</a:t>
              </a:r>
            </a:p>
          </p:txBody>
        </p:sp>
        <p:sp>
          <p:nvSpPr>
            <p:cNvPr id="12" name="CuadroTexto 11">
              <a:extLst>
                <a:ext uri="{FF2B5EF4-FFF2-40B4-BE49-F238E27FC236}">
                  <a16:creationId xmlns:a16="http://schemas.microsoft.com/office/drawing/2014/main" id="{751B75D2-7C98-49BE-BECB-E8E224E2EAA4}"/>
                </a:ext>
              </a:extLst>
            </p:cNvPr>
            <p:cNvSpPr txBox="1"/>
            <p:nvPr/>
          </p:nvSpPr>
          <p:spPr>
            <a:xfrm>
              <a:off x="459575" y="3549786"/>
              <a:ext cx="5479337" cy="307777"/>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Comparada con otras carreras en universidades públicas</a:t>
              </a:r>
            </a:p>
          </p:txBody>
        </p:sp>
      </p:grpSp>
      <p:sp>
        <p:nvSpPr>
          <p:cNvPr id="13" name="CuadroTexto 12">
            <a:extLst>
              <a:ext uri="{FF2B5EF4-FFF2-40B4-BE49-F238E27FC236}">
                <a16:creationId xmlns:a16="http://schemas.microsoft.com/office/drawing/2014/main" id="{67A82382-F2B1-42C6-BBFA-3CC83EA5C527}"/>
              </a:ext>
            </a:extLst>
          </p:cNvPr>
          <p:cNvSpPr txBox="1"/>
          <p:nvPr/>
        </p:nvSpPr>
        <p:spPr>
          <a:xfrm>
            <a:off x="4718807" y="5275084"/>
            <a:ext cx="1836000" cy="936000"/>
          </a:xfrm>
          <a:prstGeom prst="rect">
            <a:avLst/>
          </a:prstGeom>
          <a:solidFill>
            <a:srgbClr val="A51717"/>
          </a:solid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carrera </a:t>
            </a:r>
            <a:b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cuesta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$34,531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 promedio </a:t>
            </a:r>
          </a:p>
        </p:txBody>
      </p:sp>
      <p:sp>
        <p:nvSpPr>
          <p:cNvPr id="14" name="CuadroTexto 13">
            <a:extLst>
              <a:ext uri="{FF2B5EF4-FFF2-40B4-BE49-F238E27FC236}">
                <a16:creationId xmlns:a16="http://schemas.microsoft.com/office/drawing/2014/main" id="{C8B655E0-DCF0-4526-8B4E-5760AC6ABEBA}"/>
              </a:ext>
            </a:extLst>
          </p:cNvPr>
          <p:cNvSpPr txBox="1"/>
          <p:nvPr/>
        </p:nvSpPr>
        <p:spPr>
          <a:xfrm>
            <a:off x="6848422" y="5275084"/>
            <a:ext cx="1836000" cy="936000"/>
          </a:xfrm>
          <a:prstGeom prst="rect">
            <a:avLst/>
          </a:prstGeom>
          <a:solidFill>
            <a:srgbClr val="A51717"/>
          </a:solid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Tempo para recuperar </a:t>
            </a:r>
            <a:b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 inversión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9.5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meses</a:t>
            </a:r>
          </a:p>
        </p:txBody>
      </p:sp>
      <p:sp>
        <p:nvSpPr>
          <p:cNvPr id="15" name="CuadroTexto 14">
            <a:extLst>
              <a:ext uri="{FF2B5EF4-FFF2-40B4-BE49-F238E27FC236}">
                <a16:creationId xmlns:a16="http://schemas.microsoft.com/office/drawing/2014/main" id="{79F81B89-C2E0-4F6F-B97A-F6368967896B}"/>
              </a:ext>
            </a:extLst>
          </p:cNvPr>
          <p:cNvSpPr txBox="1"/>
          <p:nvPr/>
        </p:nvSpPr>
        <p:spPr>
          <a:xfrm>
            <a:off x="459575" y="5275084"/>
            <a:ext cx="1836000" cy="936000"/>
          </a:xfrm>
          <a:prstGeom prst="rect">
            <a:avLst/>
          </a:prstGeom>
          <a:solidFill>
            <a:srgbClr val="A51717"/>
          </a:solid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Retorno sobre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 inversión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9.6%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Rango 6.3%-14.9%</a:t>
            </a:r>
          </a:p>
        </p:txBody>
      </p:sp>
      <p:sp>
        <p:nvSpPr>
          <p:cNvPr id="16" name="CuadroTexto 15">
            <a:extLst>
              <a:ext uri="{FF2B5EF4-FFF2-40B4-BE49-F238E27FC236}">
                <a16:creationId xmlns:a16="http://schemas.microsoft.com/office/drawing/2014/main" id="{BA2A295F-7DF6-47D0-9DCD-D773288E3DF0}"/>
              </a:ext>
            </a:extLst>
          </p:cNvPr>
          <p:cNvSpPr txBox="1"/>
          <p:nvPr/>
        </p:nvSpPr>
        <p:spPr>
          <a:xfrm>
            <a:off x="2589191" y="5275084"/>
            <a:ext cx="1836000" cy="936000"/>
          </a:xfrm>
          <a:prstGeom prst="rect">
            <a:avLst/>
          </a:prstGeom>
          <a:solidFill>
            <a:srgbClr val="A51717"/>
          </a:solid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Riesgo sobre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 inversión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32.9%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Rango 8.4%-51.8%</a:t>
            </a:r>
          </a:p>
        </p:txBody>
      </p:sp>
      <p:sp>
        <p:nvSpPr>
          <p:cNvPr id="18" name="CuadroTexto 17">
            <a:extLst>
              <a:ext uri="{FF2B5EF4-FFF2-40B4-BE49-F238E27FC236}">
                <a16:creationId xmlns:a16="http://schemas.microsoft.com/office/drawing/2014/main" id="{169E4CE9-8FA5-4592-A9C0-228EE6FD46B1}"/>
              </a:ext>
            </a:extLst>
          </p:cNvPr>
          <p:cNvSpPr txBox="1"/>
          <p:nvPr/>
        </p:nvSpPr>
        <p:spPr>
          <a:xfrm>
            <a:off x="459575" y="4258643"/>
            <a:ext cx="3780000" cy="646331"/>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Muy insegura</a:t>
            </a:r>
          </a:p>
        </p:txBody>
      </p:sp>
      <p:sp>
        <p:nvSpPr>
          <p:cNvPr id="20" name="CuadroTexto 19">
            <a:extLst>
              <a:ext uri="{FF2B5EF4-FFF2-40B4-BE49-F238E27FC236}">
                <a16:creationId xmlns:a16="http://schemas.microsoft.com/office/drawing/2014/main" id="{E8120AE7-AAF7-4D5F-A6CD-1617D2D95B22}"/>
              </a:ext>
            </a:extLst>
          </p:cNvPr>
          <p:cNvSpPr txBox="1"/>
          <p:nvPr/>
        </p:nvSpPr>
        <p:spPr>
          <a:xfrm>
            <a:off x="4216327" y="6519443"/>
            <a:ext cx="4927673" cy="276999"/>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Datos de IMCO (2018)</a:t>
            </a:r>
          </a:p>
        </p:txBody>
      </p:sp>
    </p:spTree>
    <p:extLst>
      <p:ext uri="{BB962C8B-B14F-4D97-AF65-F5344CB8AC3E}">
        <p14:creationId xmlns:p14="http://schemas.microsoft.com/office/powerpoint/2010/main" val="256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20000">
              <a:schemeClr val="accent5">
                <a:lumMod val="75000"/>
              </a:schemeClr>
            </a:gs>
            <a:gs pos="49000">
              <a:schemeClr val="accent5">
                <a:lumMod val="75000"/>
              </a:schemeClr>
            </a:gs>
            <a:gs pos="100000">
              <a:srgbClr val="002060"/>
            </a:gs>
          </a:gsLst>
          <a:lin ang="5400000" scaled="1"/>
        </a:gradFill>
        <a:effectLst/>
      </p:bgPr>
    </p:bg>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D34E03CA-2CDC-42D1-8060-E876049CEE2A}"/>
              </a:ext>
            </a:extLst>
          </p:cNvPr>
          <p:cNvGraphicFramePr>
            <a:graphicFrameLocks noGrp="1"/>
          </p:cNvGraphicFramePr>
          <p:nvPr/>
        </p:nvGraphicFramePr>
        <p:xfrm>
          <a:off x="296448" y="3397883"/>
          <a:ext cx="8553450" cy="2598592"/>
        </p:xfrm>
        <a:graphic>
          <a:graphicData uri="http://schemas.openxmlformats.org/drawingml/2006/table">
            <a:tbl>
              <a:tblPr firstRow="1" bandRow="1">
                <a:tableStyleId>{5C22544A-7EE6-4342-B048-85BDC9FD1C3A}</a:tableStyleId>
              </a:tblPr>
              <a:tblGrid>
                <a:gridCol w="1406525">
                  <a:extLst>
                    <a:ext uri="{9D8B030D-6E8A-4147-A177-3AD203B41FA5}">
                      <a16:colId xmlns:a16="http://schemas.microsoft.com/office/drawing/2014/main" val="2569945255"/>
                    </a:ext>
                  </a:extLst>
                </a:gridCol>
                <a:gridCol w="1444625">
                  <a:extLst>
                    <a:ext uri="{9D8B030D-6E8A-4147-A177-3AD203B41FA5}">
                      <a16:colId xmlns:a16="http://schemas.microsoft.com/office/drawing/2014/main" val="1687347126"/>
                    </a:ext>
                  </a:extLst>
                </a:gridCol>
                <a:gridCol w="1425575">
                  <a:extLst>
                    <a:ext uri="{9D8B030D-6E8A-4147-A177-3AD203B41FA5}">
                      <a16:colId xmlns:a16="http://schemas.microsoft.com/office/drawing/2014/main" val="782170802"/>
                    </a:ext>
                  </a:extLst>
                </a:gridCol>
                <a:gridCol w="1425575">
                  <a:extLst>
                    <a:ext uri="{9D8B030D-6E8A-4147-A177-3AD203B41FA5}">
                      <a16:colId xmlns:a16="http://schemas.microsoft.com/office/drawing/2014/main" val="852992199"/>
                    </a:ext>
                  </a:extLst>
                </a:gridCol>
                <a:gridCol w="1425575">
                  <a:extLst>
                    <a:ext uri="{9D8B030D-6E8A-4147-A177-3AD203B41FA5}">
                      <a16:colId xmlns:a16="http://schemas.microsoft.com/office/drawing/2014/main" val="3242044613"/>
                    </a:ext>
                  </a:extLst>
                </a:gridCol>
                <a:gridCol w="1425575">
                  <a:extLst>
                    <a:ext uri="{9D8B030D-6E8A-4147-A177-3AD203B41FA5}">
                      <a16:colId xmlns:a16="http://schemas.microsoft.com/office/drawing/2014/main" val="3493994913"/>
                    </a:ext>
                  </a:extLst>
                </a:gridCol>
              </a:tblGrid>
              <a:tr h="3964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latin typeface="Arial" panose="020B0604020202020204" pitchFamily="34" charset="0"/>
                          <a:ea typeface="Calibri" panose="020F0502020204030204" pitchFamily="34" charset="0"/>
                          <a:cs typeface="Arial" panose="020B0604020202020204" pitchFamily="34" charset="0"/>
                        </a:rPr>
                        <a:t>Blanco</a:t>
                      </a:r>
                      <a:endParaRPr lang="es-MX" sz="1400" dirty="0"/>
                    </a:p>
                  </a:txBody>
                  <a:tcPr marL="68580" marR="68580" marT="34290" marB="34290">
                    <a:solidFill>
                      <a:srgbClr val="002060"/>
                    </a:solidFill>
                  </a:tcPr>
                </a:tc>
                <a:tc>
                  <a:txBody>
                    <a:bodyPr/>
                    <a:lstStyle/>
                    <a:p>
                      <a:pPr algn="ctr"/>
                      <a:r>
                        <a:rPr lang="es-MX" sz="1400" b="1" dirty="0">
                          <a:latin typeface="Arial" panose="020B0604020202020204" pitchFamily="34" charset="0"/>
                          <a:ea typeface="Calibri" panose="020F0502020204030204" pitchFamily="34" charset="0"/>
                          <a:cs typeface="Arial" panose="020B0604020202020204" pitchFamily="34" charset="0"/>
                        </a:rPr>
                        <a:t>Rojo</a:t>
                      </a:r>
                      <a:endParaRPr lang="es-MX" sz="1400" dirty="0"/>
                    </a:p>
                  </a:txBody>
                  <a:tcPr marL="68580" marR="68580" marT="34290" marB="34290">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latin typeface="Arial" panose="020B0604020202020204" pitchFamily="34" charset="0"/>
                          <a:ea typeface="Calibri" panose="020F0502020204030204" pitchFamily="34" charset="0"/>
                          <a:cs typeface="Arial" panose="020B0604020202020204" pitchFamily="34" charset="0"/>
                        </a:rPr>
                        <a:t>Amarillo</a:t>
                      </a:r>
                      <a:endParaRPr lang="es-MX" sz="1400" dirty="0">
                        <a:latin typeface="Arial" panose="020B0604020202020204" pitchFamily="34" charset="0"/>
                        <a:ea typeface="Calibri" panose="020F0502020204030204" pitchFamily="34" charset="0"/>
                        <a:cs typeface="Arial" panose="020B0604020202020204" pitchFamily="34" charset="0"/>
                      </a:endParaRPr>
                    </a:p>
                  </a:txBody>
                  <a:tcPr marL="68580" marR="68580" marT="34290" marB="34290">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altLang="es-MX" sz="1400" b="1"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Negro</a:t>
                      </a:r>
                    </a:p>
                  </a:txBody>
                  <a:tcPr marL="68580" marR="68580" marT="34290" marB="34290">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altLang="es-MX" sz="1400" b="1"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Verde</a:t>
                      </a:r>
                      <a:endParaRPr kumimoji="0" lang="es-MX" altLang="es-MX" sz="1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34290" marB="34290">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altLang="es-MX" sz="1400" b="1"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Azul</a:t>
                      </a:r>
                      <a:endParaRPr kumimoji="0" lang="es-MX" altLang="es-MX" sz="1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34290" marB="34290">
                    <a:solidFill>
                      <a:srgbClr val="002060"/>
                    </a:solidFill>
                  </a:tcPr>
                </a:tc>
                <a:extLst>
                  <a:ext uri="{0D108BD9-81ED-4DB2-BD59-A6C34878D82A}">
                    <a16:rowId xmlns:a16="http://schemas.microsoft.com/office/drawing/2014/main" val="1173938451"/>
                  </a:ext>
                </a:extLst>
              </a:tr>
              <a:tr h="19919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b="1" dirty="0">
                          <a:latin typeface="Arial" panose="020B0604020202020204" pitchFamily="34" charset="0"/>
                          <a:ea typeface="Calibri" panose="020F0502020204030204" pitchFamily="34" charset="0"/>
                          <a:cs typeface="Arial" panose="020B0604020202020204" pitchFamily="34" charset="0"/>
                        </a:rPr>
                        <a:t>Objetivo</a:t>
                      </a:r>
                      <a:r>
                        <a:rPr lang="es-MX" sz="1400" dirty="0">
                          <a:latin typeface="Arial" panose="020B0604020202020204" pitchFamily="34" charset="0"/>
                          <a:ea typeface="Calibri" panose="020F0502020204030204" pitchFamily="34" charset="0"/>
                          <a:cs typeface="Arial" panose="020B0604020202020204" pitchFamily="34" charset="0"/>
                        </a:rPr>
                        <a:t> </a:t>
                      </a:r>
                      <a:br>
                        <a:rPr lang="es-MX" sz="1400" dirty="0">
                          <a:latin typeface="Arial" panose="020B0604020202020204" pitchFamily="34" charset="0"/>
                          <a:ea typeface="Calibri" panose="020F0502020204030204" pitchFamily="34" charset="0"/>
                          <a:cs typeface="Arial" panose="020B0604020202020204" pitchFamily="34" charset="0"/>
                        </a:rPr>
                      </a:br>
                      <a:r>
                        <a:rPr lang="es-MX" sz="1400" dirty="0">
                          <a:latin typeface="Arial" panose="020B0604020202020204" pitchFamily="34" charset="0"/>
                          <a:ea typeface="Calibri" panose="020F0502020204030204" pitchFamily="34" charset="0"/>
                          <a:cs typeface="Arial" panose="020B0604020202020204" pitchFamily="34" charset="0"/>
                        </a:rPr>
                        <a:t>y neutral, concreto, fáctico, datos, hechos o cifras sin interpretar</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b="1" dirty="0">
                          <a:latin typeface="Arial" panose="020B0604020202020204" pitchFamily="34" charset="0"/>
                          <a:ea typeface="Calibri" panose="020F0502020204030204" pitchFamily="34" charset="0"/>
                          <a:cs typeface="Arial" panose="020B0604020202020204" pitchFamily="34" charset="0"/>
                        </a:rPr>
                        <a:t>Subjetivo</a:t>
                      </a:r>
                      <a:r>
                        <a:rPr lang="es-MX" sz="1400" dirty="0">
                          <a:latin typeface="Arial" panose="020B0604020202020204" pitchFamily="34" charset="0"/>
                          <a:ea typeface="Calibri" panose="020F0502020204030204" pitchFamily="34" charset="0"/>
                          <a:cs typeface="Arial" panose="020B0604020202020204" pitchFamily="34" charset="0"/>
                        </a:rPr>
                        <a:t>, instinto, intuición, impresión, sentimiento,  corazonadas no racionales. Breve y espontáneo</a:t>
                      </a:r>
                      <a:endParaRPr lang="es-MX" sz="1400" dirty="0">
                        <a:latin typeface="Arial" panose="020B0604020202020204" pitchFamily="34" charset="0"/>
                        <a:ea typeface="Calibri" panose="020F0502020204030204" pitchFamily="34" charset="0"/>
                        <a:cs typeface="Times New Roman" panose="02020603050405020304" pitchFamily="18" charset="0"/>
                      </a:endParaRPr>
                    </a:p>
                    <a:p>
                      <a:endParaRPr lang="es-MX"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b="1" dirty="0">
                          <a:latin typeface="Arial" panose="020B0604020202020204" pitchFamily="34" charset="0"/>
                          <a:ea typeface="Calibri" panose="020F0502020204030204" pitchFamily="34" charset="0"/>
                          <a:cs typeface="Arial" panose="020B0604020202020204" pitchFamily="34" charset="0"/>
                        </a:rPr>
                        <a:t>Constructivo</a:t>
                      </a:r>
                      <a:r>
                        <a:rPr lang="es-MX" sz="1400" dirty="0">
                          <a:latin typeface="Arial" panose="020B0604020202020204" pitchFamily="34" charset="0"/>
                          <a:ea typeface="Calibri" panose="020F0502020204030204" pitchFamily="34" charset="0"/>
                          <a:cs typeface="Arial" panose="020B0604020202020204" pitchFamily="34" charset="0"/>
                        </a:rPr>
                        <a:t>, positivo optimista, especulativo. </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latin typeface="Arial" panose="020B0604020202020204" pitchFamily="34" charset="0"/>
                          <a:ea typeface="Calibri" panose="020F0502020204030204" pitchFamily="34" charset="0"/>
                          <a:cs typeface="Arial" panose="020B0604020202020204" pitchFamily="34" charset="0"/>
                        </a:rPr>
                        <a:t>Argumentos analíticos, oportunidad y visión</a:t>
                      </a:r>
                      <a:endParaRPr lang="es-MX" sz="1400" dirty="0"/>
                    </a:p>
                  </a:txBody>
                  <a:tcPr marL="68580" marR="68580" marT="34290" marB="34290"/>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Negativo</a:t>
                      </a:r>
                      <a:r>
                        <a:rPr kumimoji="0" lang="es-MX" altLang="es-MX"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crítico, cautela, prevención, barreras, peligro, riesgo y problema,</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desacuerdo, desventaja</a:t>
                      </a:r>
                      <a:endParaRPr kumimoji="0" lang="es-MX" altLang="es-MX" sz="1400" b="0" i="0" u="none" strike="noStrike" cap="none" normalizeH="0" baseline="0" dirty="0">
                        <a:ln>
                          <a:noFill/>
                        </a:ln>
                        <a:solidFill>
                          <a:schemeClr val="tx1"/>
                        </a:solidFill>
                        <a:effectLst/>
                      </a:endParaRPr>
                    </a:p>
                    <a:p>
                      <a:endParaRPr lang="es-MX"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altLang="es-MX"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Alternativo</a:t>
                      </a:r>
                      <a:r>
                        <a:rPr kumimoji="0" lang="es-MX" altLang="es-MX"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Lateral divergente.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altLang="es-MX"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Fértil, creativo y con energía, motivación originalidad y humor</a:t>
                      </a:r>
                      <a:endParaRPr lang="es-MX"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altLang="es-MX"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Integrador </a:t>
                      </a:r>
                      <a:r>
                        <a:rPr kumimoji="0" lang="es-MX" altLang="es-MX"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Control, orden,  coordina, impone reglas, determina ideas, genera síntesis en evolución metacognitiva</a:t>
                      </a:r>
                      <a:endParaRPr kumimoji="0" lang="es-MX" altLang="es-MX" sz="1400" b="0" i="0" u="none" strike="noStrike" cap="none" normalizeH="0" baseline="0" dirty="0">
                        <a:ln>
                          <a:noFill/>
                        </a:ln>
                        <a:solidFill>
                          <a:schemeClr val="tx1"/>
                        </a:solidFill>
                        <a:effectLst/>
                        <a:latin typeface="Arial" panose="020B0604020202020204" pitchFamily="34" charset="0"/>
                      </a:endParaRPr>
                    </a:p>
                    <a:p>
                      <a:endParaRPr lang="es-MX" sz="1400" dirty="0"/>
                    </a:p>
                  </a:txBody>
                  <a:tcPr marL="68580" marR="68580" marT="34290" marB="34290"/>
                </a:tc>
                <a:extLst>
                  <a:ext uri="{0D108BD9-81ED-4DB2-BD59-A6C34878D82A}">
                    <a16:rowId xmlns:a16="http://schemas.microsoft.com/office/drawing/2014/main" val="2051731202"/>
                  </a:ext>
                </a:extLst>
              </a:tr>
            </a:tbl>
          </a:graphicData>
        </a:graphic>
      </p:graphicFrame>
      <p:pic>
        <p:nvPicPr>
          <p:cNvPr id="7" name="Imagen 6">
            <a:extLst>
              <a:ext uri="{FF2B5EF4-FFF2-40B4-BE49-F238E27FC236}">
                <a16:creationId xmlns:a16="http://schemas.microsoft.com/office/drawing/2014/main" id="{A9D6DD01-1ABD-4A67-845E-2036D3578F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276" y="1794651"/>
            <a:ext cx="1184914" cy="810000"/>
          </a:xfrm>
          <a:prstGeom prst="rect">
            <a:avLst/>
          </a:prstGeom>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C501BDFA-05A4-40B6-8CBB-CF5FAAA939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2456" y="1794651"/>
            <a:ext cx="1186271" cy="810000"/>
          </a:xfrm>
          <a:prstGeom prst="rect">
            <a:avLst/>
          </a:prstGeom>
          <a:effectLst>
            <a:outerShdw blurRad="50800" dist="38100" dir="2700000" algn="tl" rotWithShape="0">
              <a:prstClr val="black">
                <a:alpha val="40000"/>
              </a:prstClr>
            </a:outerShdw>
          </a:effectLst>
        </p:spPr>
      </p:pic>
      <p:pic>
        <p:nvPicPr>
          <p:cNvPr id="9" name="Imagen 8">
            <a:extLst>
              <a:ext uri="{FF2B5EF4-FFF2-40B4-BE49-F238E27FC236}">
                <a16:creationId xmlns:a16="http://schemas.microsoft.com/office/drawing/2014/main" id="{0BE33AC0-9611-4E4D-89D4-DFD07273FF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768711" y="1794651"/>
            <a:ext cx="1184915" cy="810000"/>
          </a:xfrm>
          <a:prstGeom prst="rect">
            <a:avLst/>
          </a:prstGeom>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5CC05248-D2C9-4343-9F3F-D632218AF0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2147" y="1794651"/>
            <a:ext cx="1184915" cy="810000"/>
          </a:xfrm>
          <a:prstGeom prst="rect">
            <a:avLst/>
          </a:prstGeom>
          <a:effectLst>
            <a:outerShdw blurRad="50800" dist="38100" dir="2700000" algn="tl" rotWithShape="0">
              <a:prstClr val="black">
                <a:alpha val="40000"/>
              </a:prstClr>
            </a:outerShdw>
          </a:effectLst>
        </p:spPr>
      </p:pic>
      <p:pic>
        <p:nvPicPr>
          <p:cNvPr id="11" name="Imagen 10">
            <a:extLst>
              <a:ext uri="{FF2B5EF4-FFF2-40B4-BE49-F238E27FC236}">
                <a16:creationId xmlns:a16="http://schemas.microsoft.com/office/drawing/2014/main" id="{BD80BE3B-5BFD-40C2-9413-0CB024B256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189020" y="1794651"/>
            <a:ext cx="1184914" cy="810000"/>
          </a:xfrm>
          <a:prstGeom prst="rect">
            <a:avLst/>
          </a:prstGeom>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44A53421-8D26-4C18-BB1E-BC7DC32ECF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715584" y="1794651"/>
            <a:ext cx="1184914" cy="810000"/>
          </a:xfrm>
          <a:prstGeom prst="rect">
            <a:avLst/>
          </a:prstGeom>
          <a:effectLst>
            <a:outerShdw blurRad="50800" dist="38100" dir="2700000" algn="tl" rotWithShape="0">
              <a:prstClr val="black">
                <a:alpha val="40000"/>
              </a:prstClr>
            </a:outerShdw>
          </a:effectLst>
        </p:spPr>
      </p:pic>
      <p:sp>
        <p:nvSpPr>
          <p:cNvPr id="13" name="Rectángulo 12">
            <a:extLst>
              <a:ext uri="{FF2B5EF4-FFF2-40B4-BE49-F238E27FC236}">
                <a16:creationId xmlns:a16="http://schemas.microsoft.com/office/drawing/2014/main" id="{61E9164E-4039-435D-894E-DE8B954C34B7}"/>
              </a:ext>
            </a:extLst>
          </p:cNvPr>
          <p:cNvSpPr/>
          <p:nvPr/>
        </p:nvSpPr>
        <p:spPr>
          <a:xfrm>
            <a:off x="379173" y="539754"/>
            <a:ext cx="8388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Sombreros de </a:t>
            </a:r>
            <a:r>
              <a:rPr kumimoji="0" lang="es-MX"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DeBono</a:t>
            </a:r>
            <a:endParaRPr kumimoji="0" lang="es-MX"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74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chemeClr val="accent1">
                <a:lumMod val="80000"/>
                <a:lumOff val="20000"/>
              </a:schemeClr>
            </a:gs>
            <a:gs pos="100000">
              <a:srgbClr val="002060"/>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80" name="Imagen 79" descr="Logo Cyad">
            <a:extLst>
              <a:ext uri="{FF2B5EF4-FFF2-40B4-BE49-F238E27FC236}">
                <a16:creationId xmlns:a16="http://schemas.microsoft.com/office/drawing/2014/main" id="{AE556119-A96C-4354-AAB6-98D2FB76FC3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90446" y="6984291"/>
            <a:ext cx="1353554" cy="720000"/>
          </a:xfrm>
          <a:prstGeom prst="rect">
            <a:avLst/>
          </a:prstGeom>
        </p:spPr>
      </p:pic>
      <p:pic>
        <p:nvPicPr>
          <p:cNvPr id="81" name="Imagen 80" descr="Logo UAM">
            <a:extLst>
              <a:ext uri="{FF2B5EF4-FFF2-40B4-BE49-F238E27FC236}">
                <a16:creationId xmlns:a16="http://schemas.microsoft.com/office/drawing/2014/main" id="{6F202F7E-E762-48B6-8A7D-5AAE1127DE7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87416" y="6984291"/>
            <a:ext cx="2774831" cy="720000"/>
          </a:xfrm>
          <a:prstGeom prst="rect">
            <a:avLst/>
          </a:prstGeom>
        </p:spPr>
      </p:pic>
      <p:grpSp>
        <p:nvGrpSpPr>
          <p:cNvPr id="234" name="Grupo 233">
            <a:extLst>
              <a:ext uri="{FF2B5EF4-FFF2-40B4-BE49-F238E27FC236}">
                <a16:creationId xmlns:a16="http://schemas.microsoft.com/office/drawing/2014/main" id="{A6C76F10-0610-43A2-8F81-C71C3E53FB19}"/>
              </a:ext>
            </a:extLst>
          </p:cNvPr>
          <p:cNvGrpSpPr/>
          <p:nvPr/>
        </p:nvGrpSpPr>
        <p:grpSpPr>
          <a:xfrm>
            <a:off x="233242" y="2635904"/>
            <a:ext cx="1920783" cy="785251"/>
            <a:chOff x="233242" y="2787286"/>
            <a:chExt cx="1920783" cy="785251"/>
          </a:xfrm>
        </p:grpSpPr>
        <p:sp>
          <p:nvSpPr>
            <p:cNvPr id="6" name="Rectángulo 5">
              <a:extLst>
                <a:ext uri="{FF2B5EF4-FFF2-40B4-BE49-F238E27FC236}">
                  <a16:creationId xmlns:a16="http://schemas.microsoft.com/office/drawing/2014/main" id="{B6EBD8B2-5C76-4976-8E76-B88BBCE988A5}"/>
                </a:ext>
              </a:extLst>
            </p:cNvPr>
            <p:cNvSpPr/>
            <p:nvPr/>
          </p:nvSpPr>
          <p:spPr>
            <a:xfrm>
              <a:off x="957864" y="2887524"/>
              <a:ext cx="119616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McClelland</a:t>
              </a:r>
              <a:b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b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1973</a:t>
              </a:r>
              <a:endParaRPr kumimoji="0" lang="es-MX"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Imagen 7">
              <a:extLst>
                <a:ext uri="{FF2B5EF4-FFF2-40B4-BE49-F238E27FC236}">
                  <a16:creationId xmlns:a16="http://schemas.microsoft.com/office/drawing/2014/main" id="{87E872C9-4E1D-474E-B9A5-2206E34E40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242" y="2787286"/>
              <a:ext cx="720000" cy="785251"/>
            </a:xfrm>
            <a:prstGeom prst="rect">
              <a:avLst/>
            </a:prstGeom>
          </p:spPr>
        </p:pic>
      </p:grpSp>
      <p:grpSp>
        <p:nvGrpSpPr>
          <p:cNvPr id="9" name="Grupo 8">
            <a:extLst>
              <a:ext uri="{FF2B5EF4-FFF2-40B4-BE49-F238E27FC236}">
                <a16:creationId xmlns:a16="http://schemas.microsoft.com/office/drawing/2014/main" id="{D2B81620-5398-4459-B9F5-D46B6C10B714}"/>
              </a:ext>
            </a:extLst>
          </p:cNvPr>
          <p:cNvGrpSpPr/>
          <p:nvPr/>
        </p:nvGrpSpPr>
        <p:grpSpPr>
          <a:xfrm>
            <a:off x="53625" y="329995"/>
            <a:ext cx="1659429" cy="1660316"/>
            <a:chOff x="3510743" y="2709000"/>
            <a:chExt cx="1659429" cy="1660316"/>
          </a:xfrm>
        </p:grpSpPr>
        <p:pic>
          <p:nvPicPr>
            <p:cNvPr id="5" name="Gráfico 4" descr="Crecimiento del negocio">
              <a:extLst>
                <a:ext uri="{FF2B5EF4-FFF2-40B4-BE49-F238E27FC236}">
                  <a16:creationId xmlns:a16="http://schemas.microsoft.com/office/drawing/2014/main" id="{F2407F98-6184-4347-8D8D-5C5915D612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20457" y="2709000"/>
              <a:ext cx="1440000" cy="1440000"/>
            </a:xfrm>
            <a:prstGeom prst="rect">
              <a:avLst/>
            </a:prstGeom>
          </p:spPr>
        </p:pic>
        <p:sp>
          <p:nvSpPr>
            <p:cNvPr id="89" name="Rectángulo 88">
              <a:extLst>
                <a:ext uri="{FF2B5EF4-FFF2-40B4-BE49-F238E27FC236}">
                  <a16:creationId xmlns:a16="http://schemas.microsoft.com/office/drawing/2014/main" id="{7519465C-8C87-47A1-A1AF-F85EC5C259DD}"/>
                </a:ext>
              </a:extLst>
            </p:cNvPr>
            <p:cNvSpPr/>
            <p:nvPr/>
          </p:nvSpPr>
          <p:spPr>
            <a:xfrm>
              <a:off x="3510743" y="3999984"/>
              <a:ext cx="165942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Competencias</a:t>
              </a: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32" name="Grupo 231">
            <a:extLst>
              <a:ext uri="{FF2B5EF4-FFF2-40B4-BE49-F238E27FC236}">
                <a16:creationId xmlns:a16="http://schemas.microsoft.com/office/drawing/2014/main" id="{8A498F76-7A30-42EA-BE14-DDEAFB20B84D}"/>
              </a:ext>
            </a:extLst>
          </p:cNvPr>
          <p:cNvGrpSpPr/>
          <p:nvPr/>
        </p:nvGrpSpPr>
        <p:grpSpPr>
          <a:xfrm>
            <a:off x="254970" y="5679934"/>
            <a:ext cx="1440463" cy="959442"/>
            <a:chOff x="254970" y="5679934"/>
            <a:chExt cx="1440463" cy="959442"/>
          </a:xfrm>
        </p:grpSpPr>
        <p:pic>
          <p:nvPicPr>
            <p:cNvPr id="11" name="Imagen 10">
              <a:extLst>
                <a:ext uri="{FF2B5EF4-FFF2-40B4-BE49-F238E27FC236}">
                  <a16:creationId xmlns:a16="http://schemas.microsoft.com/office/drawing/2014/main" id="{58CEECF9-09BC-44BF-BA12-8E0D920594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970" y="5679934"/>
              <a:ext cx="720000" cy="959442"/>
            </a:xfrm>
            <a:prstGeom prst="rect">
              <a:avLst/>
            </a:prstGeom>
          </p:spPr>
        </p:pic>
        <p:sp>
          <p:nvSpPr>
            <p:cNvPr id="92" name="Rectángulo 91">
              <a:extLst>
                <a:ext uri="{FF2B5EF4-FFF2-40B4-BE49-F238E27FC236}">
                  <a16:creationId xmlns:a16="http://schemas.microsoft.com/office/drawing/2014/main" id="{516D01A7-7ACB-4614-98A0-DEB3B9AB9524}"/>
                </a:ext>
              </a:extLst>
            </p:cNvPr>
            <p:cNvSpPr/>
            <p:nvPr/>
          </p:nvSpPr>
          <p:spPr>
            <a:xfrm>
              <a:off x="953242" y="5867268"/>
              <a:ext cx="74219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Tobón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2008</a:t>
              </a:r>
              <a:endParaRPr kumimoji="0" lang="es-MX"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29" name="Grupo 228">
            <a:extLst>
              <a:ext uri="{FF2B5EF4-FFF2-40B4-BE49-F238E27FC236}">
                <a16:creationId xmlns:a16="http://schemas.microsoft.com/office/drawing/2014/main" id="{6900D9A5-7399-442C-AF7B-135FE91B90F1}"/>
              </a:ext>
            </a:extLst>
          </p:cNvPr>
          <p:cNvGrpSpPr/>
          <p:nvPr/>
        </p:nvGrpSpPr>
        <p:grpSpPr>
          <a:xfrm>
            <a:off x="254970" y="4088918"/>
            <a:ext cx="2441946" cy="960000"/>
            <a:chOff x="254970" y="4238747"/>
            <a:chExt cx="2441946" cy="960000"/>
          </a:xfrm>
        </p:grpSpPr>
        <p:pic>
          <p:nvPicPr>
            <p:cNvPr id="13" name="Imagen 12">
              <a:extLst>
                <a:ext uri="{FF2B5EF4-FFF2-40B4-BE49-F238E27FC236}">
                  <a16:creationId xmlns:a16="http://schemas.microsoft.com/office/drawing/2014/main" id="{A0CC72A2-B865-43DE-B9CB-FAA9D7C7D82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970" y="4238747"/>
              <a:ext cx="720000" cy="960000"/>
            </a:xfrm>
            <a:prstGeom prst="rect">
              <a:avLst/>
            </a:prstGeom>
          </p:spPr>
        </p:pic>
        <p:sp>
          <p:nvSpPr>
            <p:cNvPr id="95" name="Rectángulo 94">
              <a:extLst>
                <a:ext uri="{FF2B5EF4-FFF2-40B4-BE49-F238E27FC236}">
                  <a16:creationId xmlns:a16="http://schemas.microsoft.com/office/drawing/2014/main" id="{E88EBBB9-7848-4E0B-9D51-65236787F797}"/>
                </a:ext>
              </a:extLst>
            </p:cNvPr>
            <p:cNvSpPr/>
            <p:nvPr/>
          </p:nvSpPr>
          <p:spPr>
            <a:xfrm>
              <a:off x="974970" y="4426360"/>
              <a:ext cx="172194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Hinrichsen</a:t>
              </a: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2002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ICSID, WDO</a:t>
              </a:r>
            </a:p>
          </p:txBody>
        </p:sp>
      </p:grpSp>
      <p:pic>
        <p:nvPicPr>
          <p:cNvPr id="15" name="Imagen 14">
            <a:extLst>
              <a:ext uri="{FF2B5EF4-FFF2-40B4-BE49-F238E27FC236}">
                <a16:creationId xmlns:a16="http://schemas.microsoft.com/office/drawing/2014/main" id="{ABC5A329-17F4-4801-B820-6B1C3B660BD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85442" y="4211140"/>
            <a:ext cx="1080000" cy="715556"/>
          </a:xfrm>
          <a:prstGeom prst="rect">
            <a:avLst/>
          </a:prstGeom>
        </p:spPr>
      </p:pic>
      <p:pic>
        <p:nvPicPr>
          <p:cNvPr id="17" name="Imagen 16">
            <a:extLst>
              <a:ext uri="{FF2B5EF4-FFF2-40B4-BE49-F238E27FC236}">
                <a16:creationId xmlns:a16="http://schemas.microsoft.com/office/drawing/2014/main" id="{7FC15E11-ADB8-4309-BB62-D4CF7A502F0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66984" y="5819404"/>
            <a:ext cx="1080000" cy="820223"/>
          </a:xfrm>
          <a:prstGeom prst="rect">
            <a:avLst/>
          </a:prstGeom>
        </p:spPr>
      </p:pic>
      <p:sp>
        <p:nvSpPr>
          <p:cNvPr id="18" name="Rectángulo 17">
            <a:extLst>
              <a:ext uri="{FF2B5EF4-FFF2-40B4-BE49-F238E27FC236}">
                <a16:creationId xmlns:a16="http://schemas.microsoft.com/office/drawing/2014/main" id="{789FF03D-8024-411B-B355-DC148AE2EDF7}"/>
              </a:ext>
            </a:extLst>
          </p:cNvPr>
          <p:cNvSpPr/>
          <p:nvPr/>
        </p:nvSpPr>
        <p:spPr>
          <a:xfrm>
            <a:off x="1669144" y="329995"/>
            <a:ext cx="7474856" cy="830997"/>
          </a:xfrm>
          <a:prstGeom prst="rect">
            <a:avLst/>
          </a:prstGeom>
          <a:solidFill>
            <a:srgbClr val="2C538C">
              <a:alpha val="40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Capacidad compleja, perdurable, transferible, construida socialmente. </a:t>
            </a:r>
            <a:b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Combina recursos, alcanza un resultado específico; incluye conocimientos, habilidades, características personales y conductas observables.</a:t>
            </a:r>
          </a:p>
        </p:txBody>
      </p:sp>
      <p:sp>
        <p:nvSpPr>
          <p:cNvPr id="102" name="Rectángulo 101">
            <a:extLst>
              <a:ext uri="{FF2B5EF4-FFF2-40B4-BE49-F238E27FC236}">
                <a16:creationId xmlns:a16="http://schemas.microsoft.com/office/drawing/2014/main" id="{E0E83C7B-F684-4DE0-9961-677F78681CB8}"/>
              </a:ext>
            </a:extLst>
          </p:cNvPr>
          <p:cNvSpPr/>
          <p:nvPr/>
        </p:nvSpPr>
        <p:spPr>
          <a:xfrm>
            <a:off x="2584811" y="1159314"/>
            <a:ext cx="6551612" cy="830997"/>
          </a:xfrm>
          <a:prstGeom prst="rect">
            <a:avLst/>
          </a:prstGeom>
          <a:solidFill>
            <a:srgbClr val="5A88BB">
              <a:alpha val="40000"/>
            </a:srgbClr>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Competencia digital: uso seguro, reflexivo y crítico de TIC para obtener, evaluar, almacenar, producir, presentar e intercambiar información, comunicarse y participar en redes de colaboración.</a:t>
            </a:r>
          </a:p>
        </p:txBody>
      </p:sp>
      <p:pic>
        <p:nvPicPr>
          <p:cNvPr id="20" name="Imagen 19">
            <a:extLst>
              <a:ext uri="{FF2B5EF4-FFF2-40B4-BE49-F238E27FC236}">
                <a16:creationId xmlns:a16="http://schemas.microsoft.com/office/drawing/2014/main" id="{D2DA11B5-0DD8-4CDE-B88A-B3AD79F56C0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01387" y="2635904"/>
            <a:ext cx="1080000" cy="718200"/>
          </a:xfrm>
          <a:prstGeom prst="rect">
            <a:avLst/>
          </a:prstGeom>
        </p:spPr>
      </p:pic>
      <p:pic>
        <p:nvPicPr>
          <p:cNvPr id="22" name="Imagen 21">
            <a:extLst>
              <a:ext uri="{FF2B5EF4-FFF2-40B4-BE49-F238E27FC236}">
                <a16:creationId xmlns:a16="http://schemas.microsoft.com/office/drawing/2014/main" id="{898E91D8-33C8-4CCA-9A61-DC0A1922B82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01387" y="5571976"/>
            <a:ext cx="1080000" cy="1067400"/>
          </a:xfrm>
          <a:prstGeom prst="rect">
            <a:avLst/>
          </a:prstGeom>
        </p:spPr>
      </p:pic>
      <p:pic>
        <p:nvPicPr>
          <p:cNvPr id="24" name="Imagen 23">
            <a:extLst>
              <a:ext uri="{FF2B5EF4-FFF2-40B4-BE49-F238E27FC236}">
                <a16:creationId xmlns:a16="http://schemas.microsoft.com/office/drawing/2014/main" id="{9F5B4631-7B60-450D-99BF-D27C93DA337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01387" y="4173561"/>
            <a:ext cx="1080000" cy="790714"/>
          </a:xfrm>
          <a:prstGeom prst="rect">
            <a:avLst/>
          </a:prstGeom>
        </p:spPr>
      </p:pic>
      <p:pic>
        <p:nvPicPr>
          <p:cNvPr id="26" name="Imagen 25">
            <a:extLst>
              <a:ext uri="{FF2B5EF4-FFF2-40B4-BE49-F238E27FC236}">
                <a16:creationId xmlns:a16="http://schemas.microsoft.com/office/drawing/2014/main" id="{C77D2EFB-5551-4E6A-AD32-774EDD88333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785442" y="2635904"/>
            <a:ext cx="1080000" cy="719037"/>
          </a:xfrm>
          <a:prstGeom prst="rect">
            <a:avLst/>
          </a:prstGeom>
        </p:spPr>
      </p:pic>
      <p:pic>
        <p:nvPicPr>
          <p:cNvPr id="28" name="Imagen 27">
            <a:extLst>
              <a:ext uri="{FF2B5EF4-FFF2-40B4-BE49-F238E27FC236}">
                <a16:creationId xmlns:a16="http://schemas.microsoft.com/office/drawing/2014/main" id="{AF1D8CE3-4932-44A9-90FA-506E58342CF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638784" y="4334918"/>
            <a:ext cx="1080000" cy="468000"/>
          </a:xfrm>
          <a:prstGeom prst="rect">
            <a:avLst/>
          </a:prstGeom>
        </p:spPr>
      </p:pic>
      <p:pic>
        <p:nvPicPr>
          <p:cNvPr id="30" name="Imagen 29">
            <a:extLst>
              <a:ext uri="{FF2B5EF4-FFF2-40B4-BE49-F238E27FC236}">
                <a16:creationId xmlns:a16="http://schemas.microsoft.com/office/drawing/2014/main" id="{7E77358D-E857-41D1-8752-58DF27DD868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38784" y="2635904"/>
            <a:ext cx="1080000" cy="1080000"/>
          </a:xfrm>
          <a:prstGeom prst="rect">
            <a:avLst/>
          </a:prstGeom>
        </p:spPr>
      </p:pic>
      <p:pic>
        <p:nvPicPr>
          <p:cNvPr id="3" name="Imagen 2">
            <a:extLst>
              <a:ext uri="{FF2B5EF4-FFF2-40B4-BE49-F238E27FC236}">
                <a16:creationId xmlns:a16="http://schemas.microsoft.com/office/drawing/2014/main" id="{094D8A96-8588-4CE6-99A0-819B25CE4FC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628608" y="5560959"/>
            <a:ext cx="1080000" cy="1078668"/>
          </a:xfrm>
          <a:prstGeom prst="rect">
            <a:avLst/>
          </a:prstGeom>
        </p:spPr>
      </p:pic>
    </p:spTree>
    <p:extLst>
      <p:ext uri="{BB962C8B-B14F-4D97-AF65-F5344CB8AC3E}">
        <p14:creationId xmlns:p14="http://schemas.microsoft.com/office/powerpoint/2010/main" val="189554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250"/>
                                        <p:tgtEl>
                                          <p:spTgt spid="81"/>
                                        </p:tgtEl>
                                      </p:cBhvr>
                                    </p:animEffect>
                                  </p:childTnLst>
                                </p:cTn>
                              </p:par>
                              <p:par>
                                <p:cTn id="8" presetID="10" presetClass="entr" presetSubtype="0" fill="hold"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CF2114F-7816-4180-87DE-F7FD60A65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97" y="188203"/>
            <a:ext cx="4320000" cy="3229780"/>
          </a:xfrm>
          <a:prstGeom prst="rect">
            <a:avLst/>
          </a:prstGeom>
        </p:spPr>
      </p:pic>
      <p:pic>
        <p:nvPicPr>
          <p:cNvPr id="6" name="Imagen 5">
            <a:extLst>
              <a:ext uri="{FF2B5EF4-FFF2-40B4-BE49-F238E27FC236}">
                <a16:creationId xmlns:a16="http://schemas.microsoft.com/office/drawing/2014/main" id="{A979953C-6096-442F-9EBE-CDBC0E42B9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797" y="3417983"/>
            <a:ext cx="4320000" cy="3229780"/>
          </a:xfrm>
          <a:prstGeom prst="rect">
            <a:avLst/>
          </a:prstGeom>
        </p:spPr>
      </p:pic>
      <p:pic>
        <p:nvPicPr>
          <p:cNvPr id="8" name="Imagen 7">
            <a:extLst>
              <a:ext uri="{FF2B5EF4-FFF2-40B4-BE49-F238E27FC236}">
                <a16:creationId xmlns:a16="http://schemas.microsoft.com/office/drawing/2014/main" id="{D7C108D5-B112-46BA-B955-7E6FF7C39F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9797" y="1803093"/>
            <a:ext cx="4584891" cy="3448220"/>
          </a:xfrm>
          <a:prstGeom prst="rect">
            <a:avLst/>
          </a:prstGeom>
        </p:spPr>
      </p:pic>
    </p:spTree>
    <p:extLst>
      <p:ext uri="{BB962C8B-B14F-4D97-AF65-F5344CB8AC3E}">
        <p14:creationId xmlns:p14="http://schemas.microsoft.com/office/powerpoint/2010/main" val="304483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89BDDEE-87F1-4EB5-B24D-3599BD92F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615"/>
            <a:ext cx="9144000" cy="5978769"/>
          </a:xfrm>
          <a:prstGeom prst="rect">
            <a:avLst/>
          </a:prstGeom>
        </p:spPr>
      </p:pic>
    </p:spTree>
    <p:extLst>
      <p:ext uri="{BB962C8B-B14F-4D97-AF65-F5344CB8AC3E}">
        <p14:creationId xmlns:p14="http://schemas.microsoft.com/office/powerpoint/2010/main" val="370234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91199F9-7BA6-4B0D-ADA5-7C399246B3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175" y="0"/>
            <a:ext cx="6867825" cy="6858000"/>
          </a:xfrm>
          <a:prstGeom prst="rect">
            <a:avLst/>
          </a:prstGeom>
        </p:spPr>
      </p:pic>
    </p:spTree>
    <p:extLst>
      <p:ext uri="{BB962C8B-B14F-4D97-AF65-F5344CB8AC3E}">
        <p14:creationId xmlns:p14="http://schemas.microsoft.com/office/powerpoint/2010/main" val="132941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BF4B462-DB93-4BA1-8D31-9AE965361A82}"/>
              </a:ext>
            </a:extLst>
          </p:cNvPr>
          <p:cNvPicPr>
            <a:picLocks noChangeAspect="1"/>
          </p:cNvPicPr>
          <p:nvPr/>
        </p:nvPicPr>
        <p:blipFill>
          <a:blip r:embed="rId3"/>
          <a:stretch>
            <a:fillRect/>
          </a:stretch>
        </p:blipFill>
        <p:spPr>
          <a:xfrm>
            <a:off x="0" y="4927257"/>
            <a:ext cx="9144000" cy="1930743"/>
          </a:xfrm>
          <a:prstGeom prst="rect">
            <a:avLst/>
          </a:prstGeom>
        </p:spPr>
      </p:pic>
      <p:pic>
        <p:nvPicPr>
          <p:cNvPr id="3" name="Imagen 2">
            <a:extLst>
              <a:ext uri="{FF2B5EF4-FFF2-40B4-BE49-F238E27FC236}">
                <a16:creationId xmlns:a16="http://schemas.microsoft.com/office/drawing/2014/main" id="{454DD9D9-F711-4706-9068-7587FE1C5E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9389"/>
            <a:ext cx="9144000" cy="4677305"/>
          </a:xfrm>
          <a:prstGeom prst="rect">
            <a:avLst/>
          </a:prstGeom>
        </p:spPr>
      </p:pic>
    </p:spTree>
    <p:extLst>
      <p:ext uri="{BB962C8B-B14F-4D97-AF65-F5344CB8AC3E}">
        <p14:creationId xmlns:p14="http://schemas.microsoft.com/office/powerpoint/2010/main" val="40509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522AE3B-85FF-4A4D-AD8C-87D032DC5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49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2995</TotalTime>
  <Words>3863</Words>
  <Application>Microsoft Office PowerPoint</Application>
  <PresentationFormat>Presentación en pantalla (4:3)</PresentationFormat>
  <Paragraphs>641</Paragraphs>
  <Slides>56</Slides>
  <Notes>55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56</vt:i4>
      </vt:variant>
    </vt:vector>
  </HeadingPairs>
  <TitlesOfParts>
    <vt:vector size="63" baseType="lpstr">
      <vt:lpstr>Arial</vt:lpstr>
      <vt:lpstr>Arial Black</vt:lpstr>
      <vt:lpstr>Arial Narrow</vt:lpstr>
      <vt:lpstr>Calibri</vt:lpstr>
      <vt:lpstr>Calibri Light</vt:lpstr>
      <vt:lpstr>Kristen ITC</vt:lpstr>
      <vt:lpstr>Tema de Office</vt:lpstr>
      <vt:lpstr>Competencias en Tecnologías de la Información y las Comunicaciones  para diseñadores de la comunicación gráfica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UAM Azcapotzalco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Competencias TIC para DCG</dc:title>
  <dc:subject>Presentación de tesis doctoral</dc:subject>
  <dc:creator>Francisco Torres García</dc:creator>
  <cp:keywords>UAM, CyAD, CoTICdcg</cp:keywords>
  <cp:lastModifiedBy>Francisco Torres García</cp:lastModifiedBy>
  <cp:revision>386</cp:revision>
  <dcterms:created xsi:type="dcterms:W3CDTF">2018-11-10T22:11:09Z</dcterms:created>
  <dcterms:modified xsi:type="dcterms:W3CDTF">2019-09-03T15:09:10Z</dcterms:modified>
  <cp:category>Tesis doctoral</cp:category>
  <cp:contentStatus>Terminada</cp:contentStatus>
</cp:coreProperties>
</file>